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slideLayouts/slideLayout14.xml" ContentType="application/vnd.openxmlformats-officedocument.presentationml.slideLayout+xml"/>
  <Override PartName="/ppt/theme/theme12.xml" ContentType="application/vnd.openxmlformats-officedocument.theme+xml"/>
  <Override PartName="/ppt/slideLayouts/slideLayout15.xml" ContentType="application/vnd.openxmlformats-officedocument.presentationml.slideLayout+xml"/>
  <Override PartName="/ppt/theme/theme13.xml" ContentType="application/vnd.openxmlformats-officedocument.theme+xml"/>
  <Override PartName="/ppt/slideLayouts/slideLayout1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7" r:id="rId10"/>
    <p:sldMasterId id="2147483669" r:id="rId11"/>
    <p:sldMasterId id="2147483671" r:id="rId12"/>
    <p:sldMasterId id="2147483673" r:id="rId13"/>
    <p:sldMasterId id="2147483675" r:id="rId14"/>
  </p:sldMasterIdLst>
  <p:notesMasterIdLst>
    <p:notesMasterId r:id="rId109"/>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351" r:id="rId50"/>
    <p:sldId id="363"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Lst>
  <p:sldSz cx="9144000" cy="5143500" type="screen16x9"/>
  <p:notesSz cx="6858000" cy="9144000"/>
  <p:embeddedFontLst>
    <p:embeddedFont>
      <p:font typeface="Barlow" panose="00000500000000000000" pitchFamily="2" charset="0"/>
      <p:regular r:id="rId110"/>
      <p:bold r:id="rId111"/>
      <p:italic r:id="rId112"/>
      <p:boldItalic r:id="rId113"/>
    </p:embeddedFont>
    <p:embeddedFont>
      <p:font typeface="Calibri" panose="020F0502020204030204" pitchFamily="34" charset="0"/>
      <p:regular r:id="rId114"/>
      <p:bold r:id="rId115"/>
      <p:italic r:id="rId116"/>
      <p:boldItalic r:id="rId117"/>
    </p:embeddedFont>
    <p:embeddedFont>
      <p:font typeface="Dancing Script" panose="020B0604020202020204" charset="0"/>
      <p:regular r:id="rId118"/>
      <p:bold r:id="rId119"/>
    </p:embeddedFont>
    <p:embeddedFont>
      <p:font typeface="Kaushan Script" panose="020B0604020202020204" charset="0"/>
      <p:regular r:id="rId120"/>
    </p:embeddedFont>
    <p:embeddedFont>
      <p:font typeface="Open Sans" panose="020B0606030504020204" pitchFamily="34" charset="0"/>
      <p:regular r:id="rId121"/>
      <p:bold r:id="rId122"/>
      <p:italic r:id="rId123"/>
      <p:boldItalic r:id="rId124"/>
    </p:embeddedFont>
    <p:embeddedFont>
      <p:font typeface="Palatino Linotype" panose="02040502050505030304" pitchFamily="18" charset="0"/>
      <p:regular r:id="rId125"/>
      <p:bold r:id="rId126"/>
      <p:italic r:id="rId127"/>
      <p:boldItalic r:id="rId128"/>
    </p:embeddedFont>
    <p:embeddedFont>
      <p:font typeface="Signika" panose="020B0604020202020204" charset="0"/>
      <p:regular r:id="rId129"/>
      <p:bold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
          <p15:clr>
            <a:srgbClr val="000000"/>
          </p15:clr>
        </p15:guide>
        <p15:guide id="2" orient="horz" pos="678">
          <p15:clr>
            <a:srgbClr val="000000"/>
          </p15:clr>
        </p15:guide>
        <p15:guide id="3" orient="horz" pos="3096">
          <p15:clr>
            <a:srgbClr val="000000"/>
          </p15:clr>
        </p15:guide>
        <p15:guide id="4" orient="horz" pos="1201">
          <p15:clr>
            <a:srgbClr val="000000"/>
          </p15:clr>
        </p15:guide>
        <p15:guide id="5" orient="horz" pos="598">
          <p15:clr>
            <a:srgbClr val="000000"/>
          </p15:clr>
        </p15:guide>
        <p15:guide id="6" pos="2880">
          <p15:clr>
            <a:srgbClr val="000000"/>
          </p15:clr>
        </p15:guide>
        <p15:guide id="7" pos="1512">
          <p15:clr>
            <a:srgbClr val="000000"/>
          </p15:clr>
        </p15:guide>
        <p15:guide id="8" pos="2592">
          <p15:clr>
            <a:srgbClr val="000000"/>
          </p15:clr>
        </p15:guide>
        <p15:guide id="9" pos="3672">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1" roundtripDataSignature="AMtx7mhQ4gCIsm3UBSBV77NlNLte2DYf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318"/>
        <p:guide orient="horz" pos="678"/>
        <p:guide orient="horz" pos="3096"/>
        <p:guide orient="horz" pos="1201"/>
        <p:guide orient="horz" pos="598"/>
        <p:guide pos="2880"/>
        <p:guide pos="1512"/>
        <p:guide pos="2592"/>
        <p:guide pos="36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font" Target="fonts/font8.fntdata"/><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font" Target="fonts/font3.fntdata"/><Relationship Id="rId133" Type="http://schemas.openxmlformats.org/officeDocument/2006/relationships/viewProps" Target="viewProps.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13" Type="http://schemas.openxmlformats.org/officeDocument/2006/relationships/font" Target="fonts/font4.fntdata"/><Relationship Id="rId118" Type="http://schemas.openxmlformats.org/officeDocument/2006/relationships/font" Target="fonts/font9.fntdata"/><Relationship Id="rId126" Type="http://schemas.openxmlformats.org/officeDocument/2006/relationships/font" Target="fonts/font17.fntdata"/><Relationship Id="rId13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slide" Target="slides/slide89.xml"/><Relationship Id="rId108" Type="http://schemas.openxmlformats.org/officeDocument/2006/relationships/slide" Target="slides/slide94.xml"/><Relationship Id="rId116" Type="http://schemas.openxmlformats.org/officeDocument/2006/relationships/font" Target="fonts/font7.fntdata"/><Relationship Id="rId124" Type="http://schemas.openxmlformats.org/officeDocument/2006/relationships/font" Target="fonts/font15.fntdata"/><Relationship Id="rId129" Type="http://schemas.openxmlformats.org/officeDocument/2006/relationships/font" Target="fonts/font20.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11" Type="http://schemas.openxmlformats.org/officeDocument/2006/relationships/font" Target="fonts/font2.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slide" Target="slides/slide92.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notesMaster" Target="notesMasters/notesMaster1.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font" Target="fonts/font1.fntdata"/><Relationship Id="rId115" Type="http://schemas.openxmlformats.org/officeDocument/2006/relationships/font" Target="fonts/font6.fntdata"/><Relationship Id="rId131" Type="http://customschemas.google.com/relationships/presentationmetadata" Target="metadata"/><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9" name="Google Shape;82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3" name="Google Shape;8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3" name="Google Shape;8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4" name="Google Shape;90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2" name="Google Shape;91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7" name="Google Shape;92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6" name="Google Shape;9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1" name="Google Shape;9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0" name="Google Shape;9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9" name="Google Shape;9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5" name="Google Shape;10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25b84099d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5" name="Google Shape;1015;g125b84099db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25b84099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0" name="Google Shape;1040;g125b84099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25b84099d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0" name="Google Shape;1060;g125b84099db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5" name="Google Shape;107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1" name="Google Shape;111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3" name="Google Shape;112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4" name="Google Shape;6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5" name="Google Shape;113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29:notes"/>
          <p:cNvSpPr txBox="1">
            <a:spLocks noGrp="1"/>
          </p:cNvSpPr>
          <p:nvPr>
            <p:ph type="body" idx="1"/>
          </p:nvPr>
        </p:nvSpPr>
        <p:spPr>
          <a:xfrm>
            <a:off x="914400" y="3300412"/>
            <a:ext cx="7315200" cy="270033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fr-FR" sz="1800" b="1"/>
              <a:t>1</a:t>
            </a:r>
            <a:r>
              <a:rPr lang="fr-FR" sz="1800"/>
              <a:t> If we want to connect a </a:t>
            </a:r>
            <a:r>
              <a:rPr lang="fr-FR" sz="1800" b="1">
                <a:solidFill>
                  <a:srgbClr val="7030A0"/>
                </a:solidFill>
              </a:rPr>
              <a:t>hypothetical</a:t>
            </a:r>
            <a:r>
              <a:rPr lang="fr-FR" sz="1800"/>
              <a:t> </a:t>
            </a:r>
            <a:r>
              <a:rPr lang="fr-FR" sz="1800" b="1">
                <a:solidFill>
                  <a:srgbClr val="7030A0"/>
                </a:solidFill>
              </a:rPr>
              <a:t>past</a:t>
            </a:r>
            <a:r>
              <a:rPr lang="fr-FR" sz="1800"/>
              <a:t> with a </a:t>
            </a:r>
            <a:r>
              <a:rPr lang="fr-FR" sz="1800" b="1">
                <a:solidFill>
                  <a:srgbClr val="7030A0"/>
                </a:solidFill>
              </a:rPr>
              <a:t>present</a:t>
            </a:r>
            <a:r>
              <a:rPr lang="fr-FR" sz="1800">
                <a:solidFill>
                  <a:srgbClr val="7030A0"/>
                </a:solidFill>
              </a:rPr>
              <a:t> </a:t>
            </a:r>
            <a:r>
              <a:rPr lang="fr-FR" sz="1800" b="1">
                <a:solidFill>
                  <a:srgbClr val="7030A0"/>
                </a:solidFill>
              </a:rPr>
              <a:t>action</a:t>
            </a:r>
            <a:r>
              <a:rPr lang="fr-FR" sz="1800">
                <a:solidFill>
                  <a:srgbClr val="7030A0"/>
                </a:solidFill>
              </a:rPr>
              <a:t> </a:t>
            </a:r>
            <a:r>
              <a:rPr lang="fr-FR" sz="1800"/>
              <a:t>or </a:t>
            </a:r>
            <a:r>
              <a:rPr lang="fr-FR" sz="1800" b="1">
                <a:solidFill>
                  <a:srgbClr val="7030A0"/>
                </a:solidFill>
              </a:rPr>
              <a:t>situation</a:t>
            </a:r>
            <a:r>
              <a:rPr lang="fr-FR" sz="1800"/>
              <a:t>, the </a:t>
            </a:r>
            <a:r>
              <a:rPr lang="fr-FR" sz="1800" b="1" i="1"/>
              <a:t>if</a:t>
            </a:r>
            <a:r>
              <a:rPr lang="fr-FR" sz="1800" b="1"/>
              <a:t> clause </a:t>
            </a:r>
            <a:r>
              <a:rPr lang="fr-FR" sz="1800"/>
              <a:t>follows the pattern of the </a:t>
            </a:r>
            <a:r>
              <a:rPr lang="fr-FR" sz="1800" b="1"/>
              <a:t>3</a:t>
            </a:r>
            <a:r>
              <a:rPr lang="fr-FR" sz="1800" b="1" baseline="30000"/>
              <a:t>rd</a:t>
            </a:r>
            <a:r>
              <a:rPr lang="fr-FR" sz="1800" b="1"/>
              <a:t>  conditional </a:t>
            </a:r>
            <a:r>
              <a:rPr lang="fr-FR" sz="1800"/>
              <a:t>and the </a:t>
            </a:r>
            <a:r>
              <a:rPr lang="fr-FR" sz="1800" b="1"/>
              <a:t>result</a:t>
            </a:r>
            <a:r>
              <a:rPr lang="fr-FR" sz="1800"/>
              <a:t> </a:t>
            </a:r>
            <a:r>
              <a:rPr lang="fr-FR" sz="1800" b="1"/>
              <a:t>clause</a:t>
            </a:r>
            <a:r>
              <a:rPr lang="fr-FR" sz="1800"/>
              <a:t> follows the pattern of the </a:t>
            </a:r>
            <a:r>
              <a:rPr lang="fr-FR" sz="1800" b="1"/>
              <a:t>2</a:t>
            </a:r>
            <a:r>
              <a:rPr lang="fr-FR" sz="1800" b="1" baseline="30000"/>
              <a:t>nd</a:t>
            </a:r>
            <a:r>
              <a:rPr lang="fr-FR" sz="1800" b="1"/>
              <a:t> conditional</a:t>
            </a:r>
            <a:r>
              <a:rPr lang="fr-FR" sz="1800"/>
              <a:t>.</a:t>
            </a:r>
            <a:endParaRPr/>
          </a:p>
          <a:p>
            <a:pPr marL="0" lvl="0" indent="0" algn="l" rtl="0">
              <a:spcBef>
                <a:spcPts val="0"/>
              </a:spcBef>
              <a:spcAft>
                <a:spcPts val="0"/>
              </a:spcAft>
              <a:buSzPts val="1800"/>
              <a:buNone/>
            </a:pPr>
            <a:r>
              <a:rPr lang="fr-FR" sz="1800"/>
              <a:t>He didn’t meet the client and he the product is not tried.</a:t>
            </a:r>
            <a:endParaRPr/>
          </a:p>
          <a:p>
            <a:pPr marL="0" lvl="0" indent="0" algn="l" rtl="0">
              <a:spcBef>
                <a:spcPts val="0"/>
              </a:spcBef>
              <a:spcAft>
                <a:spcPts val="0"/>
              </a:spcAft>
              <a:buSzPts val="1800"/>
              <a:buNone/>
            </a:pPr>
            <a:r>
              <a:rPr lang="fr-FR" sz="1800" b="1"/>
              <a:t>2</a:t>
            </a:r>
            <a:r>
              <a:rPr lang="fr-FR" sz="1800"/>
              <a:t> If we want to connect a </a:t>
            </a:r>
            <a:r>
              <a:rPr lang="fr-FR" sz="1800" b="1">
                <a:solidFill>
                  <a:srgbClr val="7030A0"/>
                </a:solidFill>
              </a:rPr>
              <a:t>hypothetical present </a:t>
            </a:r>
            <a:r>
              <a:rPr lang="fr-FR" sz="1800"/>
              <a:t>with a </a:t>
            </a:r>
            <a:r>
              <a:rPr lang="fr-FR" sz="1800" b="1">
                <a:solidFill>
                  <a:srgbClr val="7030A0"/>
                </a:solidFill>
              </a:rPr>
              <a:t>past action </a:t>
            </a:r>
            <a:r>
              <a:rPr lang="fr-FR" sz="1800"/>
              <a:t>or </a:t>
            </a:r>
            <a:r>
              <a:rPr lang="fr-FR" sz="1800" b="1">
                <a:solidFill>
                  <a:srgbClr val="7030A0"/>
                </a:solidFill>
              </a:rPr>
              <a:t>situation</a:t>
            </a:r>
            <a:r>
              <a:rPr lang="fr-FR" sz="1800"/>
              <a:t>, the </a:t>
            </a:r>
            <a:r>
              <a:rPr lang="fr-FR" sz="1800" b="1" i="1">
                <a:solidFill>
                  <a:srgbClr val="7030A0"/>
                </a:solidFill>
              </a:rPr>
              <a:t>if clause </a:t>
            </a:r>
            <a:r>
              <a:rPr lang="fr-FR" sz="1800"/>
              <a:t>follows the pattern of a </a:t>
            </a:r>
            <a:r>
              <a:rPr lang="fr-FR" sz="1800" b="1">
                <a:solidFill>
                  <a:srgbClr val="7030A0"/>
                </a:solidFill>
              </a:rPr>
              <a:t>2</a:t>
            </a:r>
            <a:r>
              <a:rPr lang="fr-FR" sz="1800" b="1" baseline="30000">
                <a:solidFill>
                  <a:srgbClr val="7030A0"/>
                </a:solidFill>
              </a:rPr>
              <a:t>nd</a:t>
            </a:r>
            <a:r>
              <a:rPr lang="fr-FR" sz="1800" b="1">
                <a:solidFill>
                  <a:srgbClr val="7030A0"/>
                </a:solidFill>
              </a:rPr>
              <a:t> conditional </a:t>
            </a:r>
            <a:r>
              <a:rPr lang="fr-FR" sz="1800"/>
              <a:t>and the </a:t>
            </a:r>
            <a:r>
              <a:rPr lang="fr-FR" sz="1800" b="1">
                <a:solidFill>
                  <a:srgbClr val="7030A0"/>
                </a:solidFill>
              </a:rPr>
              <a:t>result clause </a:t>
            </a:r>
            <a:r>
              <a:rPr lang="fr-FR" sz="1800"/>
              <a:t>follows the pattern of a </a:t>
            </a:r>
            <a:r>
              <a:rPr lang="fr-FR" sz="1800" b="1" i="1">
                <a:solidFill>
                  <a:srgbClr val="7030A0"/>
                </a:solidFill>
              </a:rPr>
              <a:t>3</a:t>
            </a:r>
            <a:r>
              <a:rPr lang="fr-FR" sz="1800" b="1" i="1" baseline="30000">
                <a:solidFill>
                  <a:srgbClr val="7030A0"/>
                </a:solidFill>
              </a:rPr>
              <a:t>rd</a:t>
            </a:r>
            <a:r>
              <a:rPr lang="fr-FR" sz="1800" b="1" i="1">
                <a:solidFill>
                  <a:srgbClr val="7030A0"/>
                </a:solidFill>
              </a:rPr>
              <a:t> conditional</a:t>
            </a:r>
            <a:r>
              <a:rPr lang="fr-FR" sz="1800"/>
              <a:t>.</a:t>
            </a:r>
            <a:endParaRPr sz="500"/>
          </a:p>
          <a:p>
            <a:pPr marL="0" lvl="0" indent="0" algn="l" rtl="0">
              <a:spcBef>
                <a:spcPts val="0"/>
              </a:spcBef>
              <a:spcAft>
                <a:spcPts val="0"/>
              </a:spcAft>
              <a:buSzPts val="1800"/>
              <a:buNone/>
            </a:pPr>
            <a:r>
              <a:rPr lang="fr-FR" sz="1800"/>
              <a:t>He husband doesn’t earn enough money so he didn’t buy her a car.</a:t>
            </a:r>
            <a:endParaRPr/>
          </a:p>
        </p:txBody>
      </p:sp>
      <p:sp>
        <p:nvSpPr>
          <p:cNvPr id="1143" name="Google Shape;1143;p2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4" name="Google Shape;115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Font typeface="Times New Roman"/>
              <a:buNone/>
            </a:pPr>
            <a:r>
              <a:rPr lang="fr-FR">
                <a:latin typeface="Times New Roman"/>
                <a:ea typeface="Times New Roman"/>
                <a:cs typeface="Times New Roman"/>
                <a:sym typeface="Times New Roman"/>
              </a:rPr>
              <a:t>1-</a:t>
            </a:r>
            <a:r>
              <a:rPr lang="fr-FR"/>
              <a:t>In this sentence, we are talking about a hypothetical condition happening in the present (second conditional) with a past result (third conditional).</a:t>
            </a:r>
            <a:br>
              <a:rPr lang="fr-FR"/>
            </a:br>
            <a:r>
              <a:rPr lang="fr-FR"/>
              <a:t>➪ We use past in the </a:t>
            </a:r>
            <a:r>
              <a:rPr lang="fr-FR" b="1"/>
              <a:t>if</a:t>
            </a:r>
            <a:r>
              <a:rPr lang="fr-FR"/>
              <a:t> clause (second conditional) and </a:t>
            </a:r>
            <a:r>
              <a:rPr lang="fr-FR" b="1"/>
              <a:t>would/could/might + have + past participle</a:t>
            </a:r>
            <a:r>
              <a:rPr lang="fr-FR"/>
              <a:t> in the main clause (third conditional).</a:t>
            </a:r>
            <a:endParaRPr/>
          </a:p>
          <a:p>
            <a:pPr marL="0" lvl="0" indent="0" algn="l" rtl="0">
              <a:spcBef>
                <a:spcPts val="0"/>
              </a:spcBef>
              <a:spcAft>
                <a:spcPts val="0"/>
              </a:spcAft>
              <a:buSzPts val="1800"/>
              <a:buFont typeface="Times New Roman"/>
              <a:buNone/>
            </a:pPr>
            <a:r>
              <a:rPr lang="fr-FR">
                <a:latin typeface="Times New Roman"/>
                <a:ea typeface="Times New Roman"/>
                <a:cs typeface="Times New Roman"/>
                <a:sym typeface="Times New Roman"/>
              </a:rPr>
              <a:t>2. </a:t>
            </a:r>
            <a:r>
              <a:rPr lang="fr-FR"/>
              <a:t>In this sentence, we are talking about a hypothetical condition happening in the past (third conditional) with a present result (second conditional).</a:t>
            </a:r>
            <a:br>
              <a:rPr lang="fr-FR"/>
            </a:br>
            <a:r>
              <a:rPr lang="fr-FR"/>
              <a:t>➪ We use past perfect in the </a:t>
            </a:r>
            <a:r>
              <a:rPr lang="fr-FR" b="1"/>
              <a:t>if</a:t>
            </a:r>
            <a:r>
              <a:rPr lang="fr-FR"/>
              <a:t> clause (third conditional) and </a:t>
            </a:r>
            <a:r>
              <a:rPr lang="fr-FR" b="1"/>
              <a:t>would/could/might + infinitive</a:t>
            </a:r>
            <a:r>
              <a:rPr lang="fr-FR"/>
              <a:t> in the main clause (second conditional).</a:t>
            </a:r>
            <a:endParaRPr/>
          </a:p>
          <a:p>
            <a:pPr marL="0" lvl="0" indent="0" algn="l" rtl="0">
              <a:spcBef>
                <a:spcPts val="0"/>
              </a:spcBef>
              <a:spcAft>
                <a:spcPts val="0"/>
              </a:spcAft>
              <a:buSzPts val="1800"/>
              <a:buFont typeface="Times New Roman"/>
              <a:buNone/>
            </a:pPr>
            <a:r>
              <a:rPr lang="fr-FR">
                <a:latin typeface="Times New Roman"/>
                <a:ea typeface="Times New Roman"/>
                <a:cs typeface="Times New Roman"/>
                <a:sym typeface="Times New Roman"/>
              </a:rPr>
              <a:t>3.</a:t>
            </a:r>
            <a:r>
              <a:rPr lang="fr-FR"/>
              <a:t> In this sentence, we are talking about a hypothetical condition happening in the past (third conditional) with a present result (second conditional).</a:t>
            </a:r>
            <a:br>
              <a:rPr lang="fr-FR"/>
            </a:br>
            <a:r>
              <a:rPr lang="fr-FR"/>
              <a:t>➪ We use past perfect in the </a:t>
            </a:r>
            <a:r>
              <a:rPr lang="fr-FR" b="1"/>
              <a:t>if</a:t>
            </a:r>
            <a:r>
              <a:rPr lang="fr-FR"/>
              <a:t> clause (third conditional) and </a:t>
            </a:r>
            <a:r>
              <a:rPr lang="fr-FR" b="1"/>
              <a:t>would/could/might + infinitive</a:t>
            </a:r>
            <a:r>
              <a:rPr lang="fr-FR"/>
              <a:t> in the main clause (second conditional).</a:t>
            </a:r>
            <a:endParaRPr/>
          </a:p>
          <a:p>
            <a:pPr marL="0" lvl="0" indent="0" algn="l" rtl="0">
              <a:spcBef>
                <a:spcPts val="0"/>
              </a:spcBef>
              <a:spcAft>
                <a:spcPts val="0"/>
              </a:spcAft>
              <a:buSzPts val="1800"/>
              <a:buFont typeface="Times New Roman"/>
              <a:buNone/>
            </a:pPr>
            <a:r>
              <a:rPr lang="fr-FR">
                <a:latin typeface="Times New Roman"/>
                <a:ea typeface="Times New Roman"/>
                <a:cs typeface="Times New Roman"/>
                <a:sym typeface="Times New Roman"/>
              </a:rPr>
              <a:t>4.</a:t>
            </a:r>
            <a:r>
              <a:rPr lang="fr-FR"/>
              <a:t> In this sentence, we are talking about a hypothetical condition happening in the past (third conditional) with a present result (second conditional).</a:t>
            </a:r>
            <a:br>
              <a:rPr lang="fr-FR"/>
            </a:br>
            <a:r>
              <a:rPr lang="fr-FR"/>
              <a:t>➪ We use past perfect in the </a:t>
            </a:r>
            <a:r>
              <a:rPr lang="fr-FR" b="1"/>
              <a:t>if</a:t>
            </a:r>
            <a:r>
              <a:rPr lang="fr-FR"/>
              <a:t> clause (third conditional) and </a:t>
            </a:r>
            <a:r>
              <a:rPr lang="fr-FR" b="1"/>
              <a:t>would/could/might + infinitive</a:t>
            </a:r>
            <a:r>
              <a:rPr lang="fr-FR"/>
              <a:t> in the main clause (second conditional).</a:t>
            </a:r>
            <a:endParaRPr/>
          </a:p>
          <a:p>
            <a:pPr marL="0" lvl="0" indent="0" algn="l" rtl="0">
              <a:spcBef>
                <a:spcPts val="0"/>
              </a:spcBef>
              <a:spcAft>
                <a:spcPts val="0"/>
              </a:spcAft>
              <a:buSzPts val="1800"/>
              <a:buFont typeface="Times New Roman"/>
              <a:buNone/>
            </a:pPr>
            <a:r>
              <a:rPr lang="fr-FR">
                <a:latin typeface="Times New Roman"/>
                <a:ea typeface="Times New Roman"/>
                <a:cs typeface="Times New Roman"/>
                <a:sym typeface="Times New Roman"/>
              </a:rPr>
              <a:t>5.</a:t>
            </a:r>
            <a:r>
              <a:rPr lang="fr-FR"/>
              <a:t> In this sentence, we are talking about a hypothetical condition happening in the past (third conditional) with a present result (second conditional).</a:t>
            </a:r>
            <a:br>
              <a:rPr lang="fr-FR"/>
            </a:br>
            <a:r>
              <a:rPr lang="fr-FR"/>
              <a:t>➪ We use past perfect in the </a:t>
            </a:r>
            <a:r>
              <a:rPr lang="fr-FR" b="1"/>
              <a:t>if</a:t>
            </a:r>
            <a:r>
              <a:rPr lang="fr-FR"/>
              <a:t> clause (third conditional) and </a:t>
            </a:r>
            <a:r>
              <a:rPr lang="fr-FR" b="1"/>
              <a:t>would/could/might + infinitive</a:t>
            </a:r>
            <a:r>
              <a:rPr lang="fr-FR"/>
              <a:t> in the main clause (second conditional).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6" name="Google Shape;116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2" name="Google Shape;117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3" name="Google Shape;118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80:notes"/>
          <p:cNvSpPr txBox="1">
            <a:spLocks noGrp="1"/>
          </p:cNvSpPr>
          <p:nvPr>
            <p:ph type="body" idx="1"/>
          </p:nvPr>
        </p:nvSpPr>
        <p:spPr>
          <a:xfrm>
            <a:off x="917575" y="2463800"/>
            <a:ext cx="7334250" cy="20145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80:notes"/>
          <p:cNvSpPr>
            <a:spLocks noGrp="1" noRot="1" noChangeAspect="1"/>
          </p:cNvSpPr>
          <p:nvPr>
            <p:ph type="sldImg" idx="2"/>
          </p:nvPr>
        </p:nvSpPr>
        <p:spPr>
          <a:xfrm>
            <a:off x="3049588" y="639763"/>
            <a:ext cx="3070225" cy="1727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80:notes"/>
          <p:cNvSpPr txBox="1">
            <a:spLocks noGrp="1"/>
          </p:cNvSpPr>
          <p:nvPr>
            <p:ph type="body" idx="1"/>
          </p:nvPr>
        </p:nvSpPr>
        <p:spPr>
          <a:xfrm>
            <a:off x="917575" y="2463800"/>
            <a:ext cx="7334250" cy="20145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80:notes"/>
          <p:cNvSpPr>
            <a:spLocks noGrp="1" noRot="1" noChangeAspect="1"/>
          </p:cNvSpPr>
          <p:nvPr>
            <p:ph type="sldImg" idx="2"/>
          </p:nvPr>
        </p:nvSpPr>
        <p:spPr>
          <a:xfrm>
            <a:off x="3049588" y="639763"/>
            <a:ext cx="3070225" cy="17272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1" name="Google Shape;119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4" name="Google Shape;120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4" name="Google Shape;121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2" name="Google Shape;122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0" name="Google Shape;123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0" name="Google Shape;124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0" name="Google Shape;125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0" name="Google Shape;126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7" name="Google Shape;126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1" name="Google Shape;128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1" name="Google Shape;129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fr-FR"/>
              <a:t>negotiation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2" name="Google Shape;130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6" name="Google Shape;6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1" name="Google Shape;132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0" name="Google Shape;134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9" name="Google Shape;1359;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8" name="Google Shape;1378;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5" name="Google Shape;139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3" name="Google Shape;141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0" name="Google Shape;143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7" name="Google Shape;1447;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4" name="Google Shape;1464;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3" name="Google Shape;147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1" name="Google Shape;72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0" name="Google Shape;1480;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6" name="Google Shape;1486;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9" name="Google Shape;1499;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1" name="Google Shape;1511;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3" name="Google Shape;152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0" name="Google Shape;153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6" name="Google Shape;153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2" name="Google Shape;1552;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8" name="Google Shape;1558;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5" name="Google Shape;156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2" name="Google Shape;1572;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p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9" name="Google Shape;1579;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6" name="Google Shape;1586;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fr-FR"/>
              <a:t>NO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3" name="Google Shape;1593;p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0" name="Google Shape;1600;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7" name="Google Shape;1607;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4" name="Google Shape;1614;p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1" name="Google Shape;1621;p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8" name="Google Shape;1628;p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5" name="Google Shape;1635;p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3" name="Google Shape;77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1" name="Google Shape;1641;p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8" name="Google Shape;1648;p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5" name="Google Shape;1655;p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2" name="Google Shape;1662;p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1" name="Google Shape;1671;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9" name="Google Shape;1679;p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6" name="Google Shape;1686;p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3" name="Google Shape;1693;p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0" name="Google Shape;1700;p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7" name="Google Shape;1707;p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2" name="Google Shape;7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4" name="Google Shape;1714;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1" name="Google Shape;1721;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8" name="Google Shape;1728;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6" name="Google Shape;1736;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2" name="Google Shape;1742;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DESIGN 3">
  <p:cSld name="TITLE + DESIGN 3">
    <p:spTree>
      <p:nvGrpSpPr>
        <p:cNvPr id="1" name="Shape 21"/>
        <p:cNvGrpSpPr/>
        <p:nvPr/>
      </p:nvGrpSpPr>
      <p:grpSpPr>
        <a:xfrm>
          <a:off x="0" y="0"/>
          <a:ext cx="0" cy="0"/>
          <a:chOff x="0" y="0"/>
          <a:chExt cx="0" cy="0"/>
        </a:xfrm>
      </p:grpSpPr>
      <p:sp>
        <p:nvSpPr>
          <p:cNvPr id="22" name="Google Shape;22;p94"/>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378"/>
        <p:cNvGrpSpPr/>
        <p:nvPr/>
      </p:nvGrpSpPr>
      <p:grpSpPr>
        <a:xfrm>
          <a:off x="0" y="0"/>
          <a:ext cx="0" cy="0"/>
          <a:chOff x="0" y="0"/>
          <a:chExt cx="0" cy="0"/>
        </a:xfrm>
      </p:grpSpPr>
      <p:sp>
        <p:nvSpPr>
          <p:cNvPr id="379" name="Google Shape;379;p110"/>
          <p:cNvSpPr txBox="1">
            <a:spLocks noGrp="1"/>
          </p:cNvSpPr>
          <p:nvPr>
            <p:ph type="subTitle" idx="1"/>
          </p:nvPr>
        </p:nvSpPr>
        <p:spPr>
          <a:xfrm>
            <a:off x="652544" y="1213025"/>
            <a:ext cx="17757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80" name="Google Shape;380;p110"/>
          <p:cNvSpPr txBox="1">
            <a:spLocks noGrp="1"/>
          </p:cNvSpPr>
          <p:nvPr>
            <p:ph type="title"/>
          </p:nvPr>
        </p:nvSpPr>
        <p:spPr>
          <a:xfrm>
            <a:off x="652532" y="736850"/>
            <a:ext cx="2508000" cy="3546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SzPts val="3000"/>
              <a:buNone/>
              <a:defRPr sz="3000"/>
            </a:lvl1pPr>
            <a:lvl2pPr lvl="1" algn="l">
              <a:spcBef>
                <a:spcPts val="0"/>
              </a:spcBef>
              <a:spcAft>
                <a:spcPts val="0"/>
              </a:spcAft>
              <a:buSzPts val="3000"/>
              <a:buNone/>
              <a:defRPr sz="3000"/>
            </a:lvl2pPr>
            <a:lvl3pPr lvl="2" algn="l">
              <a:spcBef>
                <a:spcPts val="0"/>
              </a:spcBef>
              <a:spcAft>
                <a:spcPts val="0"/>
              </a:spcAft>
              <a:buSzPts val="3000"/>
              <a:buNone/>
              <a:defRPr sz="3000"/>
            </a:lvl3pPr>
            <a:lvl4pPr lvl="3" algn="l">
              <a:spcBef>
                <a:spcPts val="0"/>
              </a:spcBef>
              <a:spcAft>
                <a:spcPts val="0"/>
              </a:spcAft>
              <a:buSzPts val="3000"/>
              <a:buNone/>
              <a:defRPr sz="3000"/>
            </a:lvl4pPr>
            <a:lvl5pPr lvl="4" algn="l">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81" name="Google Shape;381;p110"/>
          <p:cNvSpPr txBox="1">
            <a:spLocks noGrp="1"/>
          </p:cNvSpPr>
          <p:nvPr>
            <p:ph type="subTitle" idx="2"/>
          </p:nvPr>
        </p:nvSpPr>
        <p:spPr>
          <a:xfrm>
            <a:off x="5204756" y="1213025"/>
            <a:ext cx="1603800" cy="792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382" name="Google Shape;382;p110"/>
          <p:cNvSpPr txBox="1">
            <a:spLocks noGrp="1"/>
          </p:cNvSpPr>
          <p:nvPr>
            <p:ph type="title" idx="3"/>
          </p:nvPr>
        </p:nvSpPr>
        <p:spPr>
          <a:xfrm>
            <a:off x="5204744" y="736850"/>
            <a:ext cx="2508000" cy="3546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SzPts val="3000"/>
              <a:buNone/>
              <a:defRPr sz="3000"/>
            </a:lvl1pPr>
            <a:lvl2pPr lvl="1" algn="l">
              <a:spcBef>
                <a:spcPts val="0"/>
              </a:spcBef>
              <a:spcAft>
                <a:spcPts val="0"/>
              </a:spcAft>
              <a:buSzPts val="3000"/>
              <a:buNone/>
              <a:defRPr sz="3000"/>
            </a:lvl2pPr>
            <a:lvl3pPr lvl="2" algn="l">
              <a:spcBef>
                <a:spcPts val="0"/>
              </a:spcBef>
              <a:spcAft>
                <a:spcPts val="0"/>
              </a:spcAft>
              <a:buSzPts val="3000"/>
              <a:buNone/>
              <a:defRPr sz="3000"/>
            </a:lvl3pPr>
            <a:lvl4pPr lvl="3" algn="l">
              <a:spcBef>
                <a:spcPts val="0"/>
              </a:spcBef>
              <a:spcAft>
                <a:spcPts val="0"/>
              </a:spcAft>
              <a:buSzPts val="3000"/>
              <a:buNone/>
              <a:defRPr sz="3000"/>
            </a:lvl4pPr>
            <a:lvl5pPr lvl="4" algn="l">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3"/>
        <p:cNvGrpSpPr/>
        <p:nvPr/>
      </p:nvGrpSpPr>
      <p:grpSpPr>
        <a:xfrm>
          <a:off x="0" y="0"/>
          <a:ext cx="0" cy="0"/>
          <a:chOff x="0" y="0"/>
          <a:chExt cx="0" cy="0"/>
        </a:xfrm>
      </p:grpSpPr>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607"/>
        <p:cNvGrpSpPr/>
        <p:nvPr/>
      </p:nvGrpSpPr>
      <p:grpSpPr>
        <a:xfrm>
          <a:off x="0" y="0"/>
          <a:ext cx="0" cy="0"/>
          <a:chOff x="0" y="0"/>
          <a:chExt cx="0" cy="0"/>
        </a:xfrm>
      </p:grpSpPr>
      <p:sp>
        <p:nvSpPr>
          <p:cNvPr id="608" name="Google Shape;608;p112"/>
          <p:cNvSpPr txBox="1">
            <a:spLocks noGrp="1"/>
          </p:cNvSpPr>
          <p:nvPr>
            <p:ph type="title"/>
          </p:nvPr>
        </p:nvSpPr>
        <p:spPr>
          <a:xfrm>
            <a:off x="5353875" y="1841425"/>
            <a:ext cx="2925000" cy="841800"/>
          </a:xfrm>
          <a:prstGeom prst="rect">
            <a:avLst/>
          </a:prstGeom>
          <a:noFill/>
          <a:ln>
            <a:noFill/>
          </a:ln>
        </p:spPr>
        <p:txBody>
          <a:bodyPr spcFirstLastPara="1" wrap="square" lIns="91425" tIns="91425" rIns="91425" bIns="91425"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09" name="Google Shape;609;p112"/>
          <p:cNvSpPr txBox="1">
            <a:spLocks noGrp="1"/>
          </p:cNvSpPr>
          <p:nvPr>
            <p:ph type="subTitle" idx="1"/>
          </p:nvPr>
        </p:nvSpPr>
        <p:spPr>
          <a:xfrm>
            <a:off x="5353875" y="2680200"/>
            <a:ext cx="2457600" cy="1125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6"/>
        <p:cNvGrpSpPr/>
        <p:nvPr/>
      </p:nvGrpSpPr>
      <p:grpSpPr>
        <a:xfrm>
          <a:off x="0" y="0"/>
          <a:ext cx="0" cy="0"/>
          <a:chOff x="0" y="0"/>
          <a:chExt cx="0" cy="0"/>
        </a:xfrm>
      </p:grpSpPr>
      <p:sp>
        <p:nvSpPr>
          <p:cNvPr id="617" name="Google Shape;617;p114"/>
          <p:cNvSpPr txBox="1">
            <a:spLocks noGrp="1"/>
          </p:cNvSpPr>
          <p:nvPr>
            <p:ph type="title"/>
          </p:nvPr>
        </p:nvSpPr>
        <p:spPr>
          <a:xfrm>
            <a:off x="2244851" y="505967"/>
            <a:ext cx="4654296" cy="63627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50" b="0" i="0">
                <a:solidFill>
                  <a:srgbClr val="2E5796"/>
                </a:solidFill>
                <a:latin typeface="Palatino Linotype"/>
                <a:ea typeface="Palatino Linotype"/>
                <a:cs typeface="Palatino Linotype"/>
                <a:sym typeface="Palatino Linotyp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114"/>
          <p:cNvSpPr txBox="1">
            <a:spLocks noGrp="1"/>
          </p:cNvSpPr>
          <p:nvPr>
            <p:ph type="body" idx="1"/>
          </p:nvPr>
        </p:nvSpPr>
        <p:spPr>
          <a:xfrm>
            <a:off x="4414521" y="1339024"/>
            <a:ext cx="4092575" cy="276999"/>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800" b="0" i="0">
                <a:solidFill>
                  <a:srgbClr val="224270"/>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19" name="Google Shape;619;p114"/>
          <p:cNvSpPr txBox="1">
            <a:spLocks noGrp="1"/>
          </p:cNvSpPr>
          <p:nvPr>
            <p:ph type="ftr" idx="11"/>
          </p:nvPr>
        </p:nvSpPr>
        <p:spPr>
          <a:xfrm>
            <a:off x="3108325" y="4783137"/>
            <a:ext cx="2927350" cy="215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0" name="Google Shape;620;p114"/>
          <p:cNvSpPr txBox="1">
            <a:spLocks noGrp="1"/>
          </p:cNvSpPr>
          <p:nvPr>
            <p:ph type="dt" idx="10"/>
          </p:nvPr>
        </p:nvSpPr>
        <p:spPr>
          <a:xfrm>
            <a:off x="457200" y="4783137"/>
            <a:ext cx="2103437" cy="215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1" name="Google Shape;621;p114"/>
          <p:cNvSpPr txBox="1">
            <a:spLocks noGrp="1"/>
          </p:cNvSpPr>
          <p:nvPr>
            <p:ph type="sldNum" idx="12"/>
          </p:nvPr>
        </p:nvSpPr>
        <p:spPr>
          <a:xfrm>
            <a:off x="6583362" y="4783137"/>
            <a:ext cx="2103437" cy="215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628"/>
        <p:cNvGrpSpPr/>
        <p:nvPr/>
      </p:nvGrpSpPr>
      <p:grpSpPr>
        <a:xfrm>
          <a:off x="0" y="0"/>
          <a:ext cx="0" cy="0"/>
          <a:chOff x="0" y="0"/>
          <a:chExt cx="0" cy="0"/>
        </a:xfrm>
      </p:grpSpPr>
      <p:sp>
        <p:nvSpPr>
          <p:cNvPr id="629" name="Google Shape;629;p116"/>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0" name="Google Shape;630;p116"/>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1" name="Google Shape;631;p116"/>
          <p:cNvSpPr txBox="1">
            <a:spLocks noGrp="1"/>
          </p:cNvSpPr>
          <p:nvPr>
            <p:ph type="dt" idx="10"/>
          </p:nvPr>
        </p:nvSpPr>
        <p:spPr>
          <a:xfrm>
            <a:off x="0" y="0"/>
            <a:ext cx="0" cy="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2" name="Google Shape;632;p116"/>
          <p:cNvSpPr txBox="1">
            <a:spLocks noGrp="1"/>
          </p:cNvSpPr>
          <p:nvPr>
            <p:ph type="ftr" idx="11"/>
          </p:nvPr>
        </p:nvSpPr>
        <p:spPr>
          <a:xfrm>
            <a:off x="0" y="0"/>
            <a:ext cx="0" cy="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116"/>
          <p:cNvSpPr txBox="1">
            <a:spLocks noGrp="1"/>
          </p:cNvSpPr>
          <p:nvPr>
            <p:ph type="sldNum" idx="12"/>
          </p:nvPr>
        </p:nvSpPr>
        <p:spPr>
          <a:xfrm>
            <a:off x="0" y="0"/>
            <a:ext cx="0" cy="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genda Layout">
  <p:cSld name="Agenda Layout">
    <p:spTree>
      <p:nvGrpSpPr>
        <p:cNvPr id="1" name="Shape 63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spTree>
      <p:nvGrpSpPr>
        <p:cNvPr id="1" name="Shape 645"/>
        <p:cNvGrpSpPr/>
        <p:nvPr/>
      </p:nvGrpSpPr>
      <p:grpSpPr>
        <a:xfrm>
          <a:off x="0" y="0"/>
          <a:ext cx="0" cy="0"/>
          <a:chOff x="0" y="0"/>
          <a:chExt cx="0" cy="0"/>
        </a:xfrm>
      </p:grpSpPr>
      <p:sp>
        <p:nvSpPr>
          <p:cNvPr id="646" name="Google Shape;646;p121"/>
          <p:cNvSpPr>
            <a:spLocks noGrp="1"/>
          </p:cNvSpPr>
          <p:nvPr>
            <p:ph type="pic" idx="2"/>
          </p:nvPr>
        </p:nvSpPr>
        <p:spPr>
          <a:xfrm>
            <a:off x="3951514" y="0"/>
            <a:ext cx="5192486" cy="5143500"/>
          </a:xfrm>
          <a:prstGeom prst="rect">
            <a:avLst/>
          </a:prstGeom>
          <a:solidFill>
            <a:srgbClr val="F2F2F2"/>
          </a:solidFill>
          <a:ln>
            <a:noFill/>
          </a:ln>
        </p:spPr>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ación" type="twoTxTwoObj">
  <p:cSld name="Comparación">
    <p:spTree>
      <p:nvGrpSpPr>
        <p:cNvPr id="1" name="Shape 40"/>
        <p:cNvGrpSpPr/>
        <p:nvPr/>
      </p:nvGrpSpPr>
      <p:grpSpPr>
        <a:xfrm>
          <a:off x="0" y="0"/>
          <a:ext cx="0" cy="0"/>
          <a:chOff x="0" y="0"/>
          <a:chExt cx="0" cy="0"/>
        </a:xfrm>
      </p:grpSpPr>
      <p:sp>
        <p:nvSpPr>
          <p:cNvPr id="41" name="Google Shape;41;p92"/>
          <p:cNvSpPr txBox="1">
            <a:spLocks noGrp="1"/>
          </p:cNvSpPr>
          <p:nvPr>
            <p:ph type="title"/>
          </p:nvPr>
        </p:nvSpPr>
        <p:spPr>
          <a:xfrm>
            <a:off x="914400" y="846594"/>
            <a:ext cx="7772400" cy="215444"/>
          </a:xfrm>
          <a:prstGeom prst="rect">
            <a:avLst/>
          </a:prstGeom>
          <a:noFill/>
          <a:ln>
            <a:noFill/>
          </a:ln>
        </p:spPr>
        <p:txBody>
          <a:bodyPr spcFirstLastPara="1" wrap="square" lIns="0" tIns="0" rIns="0" bIns="0" anchor="b"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2"/>
          <p:cNvSpPr txBox="1">
            <a:spLocks noGrp="1"/>
          </p:cNvSpPr>
          <p:nvPr>
            <p:ph type="body" idx="1"/>
          </p:nvPr>
        </p:nvSpPr>
        <p:spPr>
          <a:xfrm>
            <a:off x="914400" y="1085850"/>
            <a:ext cx="3733800" cy="571500"/>
          </a:xfrm>
          <a:prstGeom prst="rect">
            <a:avLst/>
          </a:prstGeom>
          <a:noFill/>
          <a:ln>
            <a:noFill/>
          </a:ln>
        </p:spPr>
        <p:txBody>
          <a:bodyPr spcFirstLastPara="1" wrap="square" lIns="91425" tIns="0" rIns="0" bIns="0" anchor="b" anchorCtr="0">
            <a:noAutofit/>
          </a:bodyPr>
          <a:lstStyle>
            <a:lvl1pPr marL="455920" lvl="0" indent="-227960" algn="l">
              <a:spcBef>
                <a:spcPts val="0"/>
              </a:spcBef>
              <a:spcAft>
                <a:spcPts val="0"/>
              </a:spcAft>
              <a:buClr>
                <a:schemeClr val="accent1"/>
              </a:buClr>
              <a:buSzPts val="1791"/>
              <a:buFont typeface="Calibri"/>
              <a:buNone/>
              <a:defRPr sz="1786" b="1">
                <a:solidFill>
                  <a:schemeClr val="accent1"/>
                </a:solidFill>
                <a:latin typeface="Calibri"/>
                <a:ea typeface="Calibri"/>
                <a:cs typeface="Calibri"/>
                <a:sym typeface="Calibri"/>
              </a:defRPr>
            </a:lvl1pPr>
            <a:lvl2pPr marL="911840" lvl="1" indent="-227960" algn="l">
              <a:spcBef>
                <a:spcPts val="0"/>
              </a:spcBef>
              <a:spcAft>
                <a:spcPts val="0"/>
              </a:spcAft>
              <a:buSzPts val="1493"/>
              <a:buFont typeface="Calibri"/>
              <a:buNone/>
              <a:defRPr sz="1489" b="1"/>
            </a:lvl2pPr>
            <a:lvl3pPr marL="1367760" lvl="2" indent="-227960" algn="l">
              <a:spcBef>
                <a:spcPts val="0"/>
              </a:spcBef>
              <a:spcAft>
                <a:spcPts val="0"/>
              </a:spcAft>
              <a:buSzPts val="1343"/>
              <a:buFont typeface="Calibri"/>
              <a:buNone/>
              <a:defRPr sz="1339" b="1"/>
            </a:lvl3pPr>
            <a:lvl4pPr marL="1823679" lvl="3" indent="-227960" algn="l">
              <a:spcBef>
                <a:spcPts val="0"/>
              </a:spcBef>
              <a:spcAft>
                <a:spcPts val="0"/>
              </a:spcAft>
              <a:buSzPts val="1194"/>
              <a:buFont typeface="Calibri"/>
              <a:buNone/>
              <a:defRPr sz="1191" b="1"/>
            </a:lvl4pPr>
            <a:lvl5pPr marL="2279599" lvl="4" indent="-227960" algn="l">
              <a:spcBef>
                <a:spcPts val="0"/>
              </a:spcBef>
              <a:spcAft>
                <a:spcPts val="0"/>
              </a:spcAft>
              <a:buSzPts val="1194"/>
              <a:buFont typeface="Calibri"/>
              <a:buNone/>
              <a:defRPr sz="1191" b="1"/>
            </a:lvl5pPr>
            <a:lvl6pPr marL="2735519" lvl="5" indent="-227960" algn="l">
              <a:spcBef>
                <a:spcPts val="0"/>
              </a:spcBef>
              <a:spcAft>
                <a:spcPts val="0"/>
              </a:spcAft>
              <a:buSzPts val="1400"/>
              <a:buNone/>
              <a:defRPr/>
            </a:lvl6pPr>
            <a:lvl7pPr marL="3191439" lvl="6" indent="-227960" algn="l">
              <a:spcBef>
                <a:spcPts val="0"/>
              </a:spcBef>
              <a:spcAft>
                <a:spcPts val="0"/>
              </a:spcAft>
              <a:buSzPts val="1400"/>
              <a:buNone/>
              <a:defRPr/>
            </a:lvl7pPr>
            <a:lvl8pPr marL="3647359" lvl="7" indent="-227960" algn="l">
              <a:spcBef>
                <a:spcPts val="0"/>
              </a:spcBef>
              <a:spcAft>
                <a:spcPts val="0"/>
              </a:spcAft>
              <a:buSzPts val="1400"/>
              <a:buNone/>
              <a:defRPr/>
            </a:lvl8pPr>
            <a:lvl9pPr marL="4103279" lvl="8" indent="-227960" algn="l">
              <a:spcBef>
                <a:spcPts val="0"/>
              </a:spcBef>
              <a:spcAft>
                <a:spcPts val="0"/>
              </a:spcAft>
              <a:buSzPts val="1400"/>
              <a:buNone/>
              <a:defRPr/>
            </a:lvl9pPr>
          </a:lstStyle>
          <a:p>
            <a:endParaRPr/>
          </a:p>
        </p:txBody>
      </p:sp>
      <p:sp>
        <p:nvSpPr>
          <p:cNvPr id="43" name="Google Shape;43;p92"/>
          <p:cNvSpPr txBox="1">
            <a:spLocks noGrp="1"/>
          </p:cNvSpPr>
          <p:nvPr>
            <p:ph type="body" idx="2"/>
          </p:nvPr>
        </p:nvSpPr>
        <p:spPr>
          <a:xfrm>
            <a:off x="4953000" y="1085850"/>
            <a:ext cx="3733800" cy="571500"/>
          </a:xfrm>
          <a:prstGeom prst="rect">
            <a:avLst/>
          </a:prstGeom>
          <a:noFill/>
          <a:ln>
            <a:noFill/>
          </a:ln>
        </p:spPr>
        <p:txBody>
          <a:bodyPr spcFirstLastPara="1" wrap="square" lIns="91425" tIns="0" rIns="0" bIns="0" anchor="b" anchorCtr="0">
            <a:noAutofit/>
          </a:bodyPr>
          <a:lstStyle>
            <a:lvl1pPr marL="455920" lvl="0" indent="-227960" algn="l">
              <a:spcBef>
                <a:spcPts val="0"/>
              </a:spcBef>
              <a:spcAft>
                <a:spcPts val="0"/>
              </a:spcAft>
              <a:buClr>
                <a:schemeClr val="accent1"/>
              </a:buClr>
              <a:buSzPts val="1791"/>
              <a:buFont typeface="Calibri"/>
              <a:buNone/>
              <a:defRPr sz="1786" b="1">
                <a:solidFill>
                  <a:schemeClr val="accent1"/>
                </a:solidFill>
                <a:latin typeface="Calibri"/>
                <a:ea typeface="Calibri"/>
                <a:cs typeface="Calibri"/>
                <a:sym typeface="Calibri"/>
              </a:defRPr>
            </a:lvl1pPr>
            <a:lvl2pPr marL="911840" lvl="1" indent="-227960" algn="l">
              <a:spcBef>
                <a:spcPts val="0"/>
              </a:spcBef>
              <a:spcAft>
                <a:spcPts val="0"/>
              </a:spcAft>
              <a:buSzPts val="1493"/>
              <a:buFont typeface="Calibri"/>
              <a:buNone/>
              <a:defRPr sz="1489" b="1"/>
            </a:lvl2pPr>
            <a:lvl3pPr marL="1367760" lvl="2" indent="-227960" algn="l">
              <a:spcBef>
                <a:spcPts val="0"/>
              </a:spcBef>
              <a:spcAft>
                <a:spcPts val="0"/>
              </a:spcAft>
              <a:buSzPts val="1343"/>
              <a:buFont typeface="Calibri"/>
              <a:buNone/>
              <a:defRPr sz="1339" b="1"/>
            </a:lvl3pPr>
            <a:lvl4pPr marL="1823679" lvl="3" indent="-227960" algn="l">
              <a:spcBef>
                <a:spcPts val="0"/>
              </a:spcBef>
              <a:spcAft>
                <a:spcPts val="0"/>
              </a:spcAft>
              <a:buSzPts val="1194"/>
              <a:buFont typeface="Calibri"/>
              <a:buNone/>
              <a:defRPr sz="1191" b="1"/>
            </a:lvl4pPr>
            <a:lvl5pPr marL="2279599" lvl="4" indent="-227960" algn="l">
              <a:spcBef>
                <a:spcPts val="0"/>
              </a:spcBef>
              <a:spcAft>
                <a:spcPts val="0"/>
              </a:spcAft>
              <a:buSzPts val="1194"/>
              <a:buFont typeface="Calibri"/>
              <a:buNone/>
              <a:defRPr sz="1191" b="1"/>
            </a:lvl5pPr>
            <a:lvl6pPr marL="2735519" lvl="5" indent="-227960" algn="l">
              <a:spcBef>
                <a:spcPts val="0"/>
              </a:spcBef>
              <a:spcAft>
                <a:spcPts val="0"/>
              </a:spcAft>
              <a:buSzPts val="1400"/>
              <a:buNone/>
              <a:defRPr/>
            </a:lvl6pPr>
            <a:lvl7pPr marL="3191439" lvl="6" indent="-227960" algn="l">
              <a:spcBef>
                <a:spcPts val="0"/>
              </a:spcBef>
              <a:spcAft>
                <a:spcPts val="0"/>
              </a:spcAft>
              <a:buSzPts val="1400"/>
              <a:buNone/>
              <a:defRPr/>
            </a:lvl7pPr>
            <a:lvl8pPr marL="3647359" lvl="7" indent="-227960" algn="l">
              <a:spcBef>
                <a:spcPts val="0"/>
              </a:spcBef>
              <a:spcAft>
                <a:spcPts val="0"/>
              </a:spcAft>
              <a:buSzPts val="1400"/>
              <a:buNone/>
              <a:defRPr/>
            </a:lvl8pPr>
            <a:lvl9pPr marL="4103279" lvl="8" indent="-227960" algn="l">
              <a:spcBef>
                <a:spcPts val="0"/>
              </a:spcBef>
              <a:spcAft>
                <a:spcPts val="0"/>
              </a:spcAft>
              <a:buSzPts val="1400"/>
              <a:buNone/>
              <a:defRPr/>
            </a:lvl9pPr>
          </a:lstStyle>
          <a:p>
            <a:endParaRPr/>
          </a:p>
        </p:txBody>
      </p:sp>
      <p:sp>
        <p:nvSpPr>
          <p:cNvPr id="44" name="Google Shape;44;p92"/>
          <p:cNvSpPr txBox="1">
            <a:spLocks noGrp="1"/>
          </p:cNvSpPr>
          <p:nvPr>
            <p:ph type="dt" idx="10"/>
          </p:nvPr>
        </p:nvSpPr>
        <p:spPr>
          <a:xfrm>
            <a:off x="457516" y="4783455"/>
            <a:ext cx="2104576"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92"/>
          <p:cNvSpPr txBox="1">
            <a:spLocks noGrp="1"/>
          </p:cNvSpPr>
          <p:nvPr>
            <p:ph type="ftr" idx="11"/>
          </p:nvPr>
        </p:nvSpPr>
        <p:spPr>
          <a:xfrm>
            <a:off x="3111113" y="4783455"/>
            <a:ext cx="2928106" cy="215444"/>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92"/>
          <p:cNvSpPr txBox="1">
            <a:spLocks noGrp="1"/>
          </p:cNvSpPr>
          <p:nvPr>
            <p:ph type="sldNum" idx="12"/>
          </p:nvPr>
        </p:nvSpPr>
        <p:spPr>
          <a:xfrm>
            <a:off x="6588239" y="4783455"/>
            <a:ext cx="2104576" cy="216513"/>
          </a:xfrm>
          <a:prstGeom prst="rect">
            <a:avLst/>
          </a:prstGeom>
          <a:noFill/>
          <a:ln>
            <a:noFill/>
          </a:ln>
        </p:spPr>
        <p:txBody>
          <a:bodyPr spcFirstLastPara="1" wrap="square" lIns="0" tIns="0" rIns="0" bIns="0" anchor="t"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AR" smtClean="0"/>
              <a:pPr/>
              <a:t>‹#›</a:t>
            </a:fld>
            <a:endParaRPr lang="es-AR"/>
          </a:p>
        </p:txBody>
      </p:sp>
      <p:sp>
        <p:nvSpPr>
          <p:cNvPr id="47" name="Google Shape;47;p92"/>
          <p:cNvSpPr txBox="1">
            <a:spLocks noGrp="1"/>
          </p:cNvSpPr>
          <p:nvPr>
            <p:ph type="body" idx="3"/>
          </p:nvPr>
        </p:nvSpPr>
        <p:spPr>
          <a:xfrm>
            <a:off x="914400" y="1685925"/>
            <a:ext cx="3733800" cy="215444"/>
          </a:xfrm>
          <a:prstGeom prst="rect">
            <a:avLst/>
          </a:prstGeom>
          <a:noFill/>
          <a:ln>
            <a:noFill/>
          </a:ln>
        </p:spPr>
        <p:txBody>
          <a:bodyPr spcFirstLastPara="1" wrap="square" lIns="0" tIns="0" rIns="0" bIns="0" anchor="t" anchorCtr="0">
            <a:spAutoFit/>
          </a:bodyPr>
          <a:lstStyle>
            <a:lvl1pPr marL="455920" lvl="0" indent="-227960" algn="l">
              <a:spcBef>
                <a:spcPts val="0"/>
              </a:spcBef>
              <a:spcAft>
                <a:spcPts val="0"/>
              </a:spcAft>
              <a:buSzPts val="1400"/>
              <a:buNone/>
              <a:defRPr/>
            </a:lvl1pPr>
            <a:lvl2pPr marL="911840" lvl="1" indent="-227960" algn="l">
              <a:spcBef>
                <a:spcPts val="0"/>
              </a:spcBef>
              <a:spcAft>
                <a:spcPts val="0"/>
              </a:spcAft>
              <a:buSzPts val="1400"/>
              <a:buNone/>
              <a:defRPr/>
            </a:lvl2pPr>
            <a:lvl3pPr marL="1367760" lvl="2" indent="-227960" algn="l">
              <a:spcBef>
                <a:spcPts val="0"/>
              </a:spcBef>
              <a:spcAft>
                <a:spcPts val="0"/>
              </a:spcAft>
              <a:buSzPts val="1400"/>
              <a:buNone/>
              <a:defRPr/>
            </a:lvl3pPr>
            <a:lvl4pPr marL="1823679" lvl="3" indent="-227960" algn="l">
              <a:spcBef>
                <a:spcPts val="0"/>
              </a:spcBef>
              <a:spcAft>
                <a:spcPts val="0"/>
              </a:spcAft>
              <a:buSzPts val="1400"/>
              <a:buNone/>
              <a:defRPr/>
            </a:lvl4pPr>
            <a:lvl5pPr marL="2279599" lvl="4" indent="-227960" algn="l">
              <a:spcBef>
                <a:spcPts val="0"/>
              </a:spcBef>
              <a:spcAft>
                <a:spcPts val="0"/>
              </a:spcAft>
              <a:buSzPts val="1400"/>
              <a:buNone/>
              <a:defRPr/>
            </a:lvl5pPr>
            <a:lvl6pPr marL="2735519" lvl="5" indent="-227960" algn="l">
              <a:spcBef>
                <a:spcPts val="0"/>
              </a:spcBef>
              <a:spcAft>
                <a:spcPts val="0"/>
              </a:spcAft>
              <a:buSzPts val="1400"/>
              <a:buNone/>
              <a:defRPr/>
            </a:lvl6pPr>
            <a:lvl7pPr marL="3191439" lvl="6" indent="-227960" algn="l">
              <a:spcBef>
                <a:spcPts val="0"/>
              </a:spcBef>
              <a:spcAft>
                <a:spcPts val="0"/>
              </a:spcAft>
              <a:buSzPts val="1400"/>
              <a:buNone/>
              <a:defRPr/>
            </a:lvl7pPr>
            <a:lvl8pPr marL="3647359" lvl="7" indent="-227960" algn="l">
              <a:spcBef>
                <a:spcPts val="0"/>
              </a:spcBef>
              <a:spcAft>
                <a:spcPts val="0"/>
              </a:spcAft>
              <a:buSzPts val="1400"/>
              <a:buNone/>
              <a:defRPr/>
            </a:lvl8pPr>
            <a:lvl9pPr marL="4103279" lvl="8" indent="-227960" algn="l">
              <a:spcBef>
                <a:spcPts val="0"/>
              </a:spcBef>
              <a:spcAft>
                <a:spcPts val="0"/>
              </a:spcAft>
              <a:buSzPts val="1400"/>
              <a:buNone/>
              <a:defRPr/>
            </a:lvl9pPr>
          </a:lstStyle>
          <a:p>
            <a:endParaRPr/>
          </a:p>
        </p:txBody>
      </p:sp>
      <p:sp>
        <p:nvSpPr>
          <p:cNvPr id="48" name="Google Shape;48;p92"/>
          <p:cNvSpPr txBox="1">
            <a:spLocks noGrp="1"/>
          </p:cNvSpPr>
          <p:nvPr>
            <p:ph type="body" idx="4"/>
          </p:nvPr>
        </p:nvSpPr>
        <p:spPr>
          <a:xfrm>
            <a:off x="4953000" y="1685925"/>
            <a:ext cx="3733800" cy="215444"/>
          </a:xfrm>
          <a:prstGeom prst="rect">
            <a:avLst/>
          </a:prstGeom>
          <a:noFill/>
          <a:ln>
            <a:noFill/>
          </a:ln>
        </p:spPr>
        <p:txBody>
          <a:bodyPr spcFirstLastPara="1" wrap="square" lIns="0" tIns="0" rIns="0" bIns="0" anchor="t" anchorCtr="0">
            <a:spAutoFit/>
          </a:bodyPr>
          <a:lstStyle>
            <a:lvl1pPr marL="455920" lvl="0" indent="-227960" algn="l">
              <a:spcBef>
                <a:spcPts val="0"/>
              </a:spcBef>
              <a:spcAft>
                <a:spcPts val="0"/>
              </a:spcAft>
              <a:buSzPts val="1400"/>
              <a:buNone/>
              <a:defRPr/>
            </a:lvl1pPr>
            <a:lvl2pPr marL="911840" lvl="1" indent="-227960" algn="l">
              <a:spcBef>
                <a:spcPts val="0"/>
              </a:spcBef>
              <a:spcAft>
                <a:spcPts val="0"/>
              </a:spcAft>
              <a:buSzPts val="1400"/>
              <a:buNone/>
              <a:defRPr/>
            </a:lvl2pPr>
            <a:lvl3pPr marL="1367760" lvl="2" indent="-227960" algn="l">
              <a:spcBef>
                <a:spcPts val="0"/>
              </a:spcBef>
              <a:spcAft>
                <a:spcPts val="0"/>
              </a:spcAft>
              <a:buSzPts val="1400"/>
              <a:buNone/>
              <a:defRPr/>
            </a:lvl3pPr>
            <a:lvl4pPr marL="1823679" lvl="3" indent="-227960" algn="l">
              <a:spcBef>
                <a:spcPts val="0"/>
              </a:spcBef>
              <a:spcAft>
                <a:spcPts val="0"/>
              </a:spcAft>
              <a:buSzPts val="1400"/>
              <a:buNone/>
              <a:defRPr/>
            </a:lvl4pPr>
            <a:lvl5pPr marL="2279599" lvl="4" indent="-227960" algn="l">
              <a:spcBef>
                <a:spcPts val="0"/>
              </a:spcBef>
              <a:spcAft>
                <a:spcPts val="0"/>
              </a:spcAft>
              <a:buSzPts val="1400"/>
              <a:buNone/>
              <a:defRPr/>
            </a:lvl5pPr>
            <a:lvl6pPr marL="2735519" lvl="5" indent="-227960" algn="l">
              <a:spcBef>
                <a:spcPts val="0"/>
              </a:spcBef>
              <a:spcAft>
                <a:spcPts val="0"/>
              </a:spcAft>
              <a:buSzPts val="1400"/>
              <a:buNone/>
              <a:defRPr/>
            </a:lvl6pPr>
            <a:lvl7pPr marL="3191439" lvl="6" indent="-227960" algn="l">
              <a:spcBef>
                <a:spcPts val="0"/>
              </a:spcBef>
              <a:spcAft>
                <a:spcPts val="0"/>
              </a:spcAft>
              <a:buSzPts val="1400"/>
              <a:buNone/>
              <a:defRPr/>
            </a:lvl7pPr>
            <a:lvl8pPr marL="3647359" lvl="7" indent="-227960" algn="l">
              <a:spcBef>
                <a:spcPts val="0"/>
              </a:spcBef>
              <a:spcAft>
                <a:spcPts val="0"/>
              </a:spcAft>
              <a:buSzPts val="1400"/>
              <a:buNone/>
              <a:defRPr/>
            </a:lvl8pPr>
            <a:lvl9pPr marL="4103279" lvl="8" indent="-227960" algn="l">
              <a:spcBef>
                <a:spcPts val="0"/>
              </a:spcBef>
              <a:spcAft>
                <a:spcPts val="0"/>
              </a:spcAft>
              <a:buSzPts val="1400"/>
              <a:buNone/>
              <a:defRPr/>
            </a:lvl9pPr>
          </a:lstStyle>
          <a:p>
            <a:endParaRPr/>
          </a:p>
        </p:txBody>
      </p:sp>
    </p:spTree>
    <p:extLst>
      <p:ext uri="{BB962C8B-B14F-4D97-AF65-F5344CB8AC3E}">
        <p14:creationId xmlns:p14="http://schemas.microsoft.com/office/powerpoint/2010/main" val="3070319161"/>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6">
  <p:cSld name="TITLE + DESIGN 6">
    <p:spTree>
      <p:nvGrpSpPr>
        <p:cNvPr id="1" name="Shape 43"/>
        <p:cNvGrpSpPr/>
        <p:nvPr/>
      </p:nvGrpSpPr>
      <p:grpSpPr>
        <a:xfrm>
          <a:off x="0" y="0"/>
          <a:ext cx="0" cy="0"/>
          <a:chOff x="0" y="0"/>
          <a:chExt cx="0" cy="0"/>
        </a:xfrm>
      </p:grpSpPr>
      <p:sp>
        <p:nvSpPr>
          <p:cNvPr id="44" name="Google Shape;44;p96"/>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10">
  <p:cSld name="TITLE + DESIGN 10">
    <p:spTree>
      <p:nvGrpSpPr>
        <p:cNvPr id="1" name="Shape 115"/>
        <p:cNvGrpSpPr/>
        <p:nvPr/>
      </p:nvGrpSpPr>
      <p:grpSpPr>
        <a:xfrm>
          <a:off x="0" y="0"/>
          <a:ext cx="0" cy="0"/>
          <a:chOff x="0" y="0"/>
          <a:chExt cx="0" cy="0"/>
        </a:xfrm>
      </p:grpSpPr>
      <p:sp>
        <p:nvSpPr>
          <p:cNvPr id="116" name="Google Shape;116;p98"/>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5">
  <p:cSld name="TITLE + DESIGN 5">
    <p:spTree>
      <p:nvGrpSpPr>
        <p:cNvPr id="1" name="Shape 122"/>
        <p:cNvGrpSpPr/>
        <p:nvPr/>
      </p:nvGrpSpPr>
      <p:grpSpPr>
        <a:xfrm>
          <a:off x="0" y="0"/>
          <a:ext cx="0" cy="0"/>
          <a:chOff x="0" y="0"/>
          <a:chExt cx="0" cy="0"/>
        </a:xfrm>
      </p:grpSpPr>
      <p:sp>
        <p:nvSpPr>
          <p:cNvPr id="123" name="Google Shape;123;p100"/>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4">
  <p:cSld name="TITLE + DESIGN 4">
    <p:spTree>
      <p:nvGrpSpPr>
        <p:cNvPr id="1" name="Shape 133"/>
        <p:cNvGrpSpPr/>
        <p:nvPr/>
      </p:nvGrpSpPr>
      <p:grpSpPr>
        <a:xfrm>
          <a:off x="0" y="0"/>
          <a:ext cx="0" cy="0"/>
          <a:chOff x="0" y="0"/>
          <a:chExt cx="0" cy="0"/>
        </a:xfrm>
      </p:grpSpPr>
      <p:sp>
        <p:nvSpPr>
          <p:cNvPr id="134" name="Google Shape;134;p102"/>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p:cSld name="TITLE + DESIGN">
    <p:spTree>
      <p:nvGrpSpPr>
        <p:cNvPr id="1" name="Shape 179"/>
        <p:cNvGrpSpPr/>
        <p:nvPr/>
      </p:nvGrpSpPr>
      <p:grpSpPr>
        <a:xfrm>
          <a:off x="0" y="0"/>
          <a:ext cx="0" cy="0"/>
          <a:chOff x="0" y="0"/>
          <a:chExt cx="0" cy="0"/>
        </a:xfrm>
      </p:grpSpPr>
      <p:sp>
        <p:nvSpPr>
          <p:cNvPr id="180" name="Google Shape;180;p104"/>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207"/>
        <p:cNvGrpSpPr/>
        <p:nvPr/>
      </p:nvGrpSpPr>
      <p:grpSpPr>
        <a:xfrm>
          <a:off x="0" y="0"/>
          <a:ext cx="0" cy="0"/>
          <a:chOff x="0" y="0"/>
          <a:chExt cx="0" cy="0"/>
        </a:xfrm>
      </p:grpSpPr>
      <p:sp>
        <p:nvSpPr>
          <p:cNvPr id="208" name="Google Shape;208;p106"/>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9" name="Google Shape;209;p106"/>
          <p:cNvSpPr txBox="1">
            <a:spLocks noGrp="1"/>
          </p:cNvSpPr>
          <p:nvPr>
            <p:ph type="subTitle" idx="1"/>
          </p:nvPr>
        </p:nvSpPr>
        <p:spPr>
          <a:xfrm>
            <a:off x="1282473" y="4080450"/>
            <a:ext cx="17154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210" name="Google Shape;210;p106"/>
          <p:cNvSpPr txBox="1">
            <a:spLocks noGrp="1"/>
          </p:cNvSpPr>
          <p:nvPr>
            <p:ph type="title" idx="2"/>
          </p:nvPr>
        </p:nvSpPr>
        <p:spPr>
          <a:xfrm>
            <a:off x="1137125" y="3796300"/>
            <a:ext cx="2006100" cy="354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1" name="Google Shape;211;p106"/>
          <p:cNvSpPr txBox="1">
            <a:spLocks noGrp="1"/>
          </p:cNvSpPr>
          <p:nvPr>
            <p:ph type="subTitle" idx="3"/>
          </p:nvPr>
        </p:nvSpPr>
        <p:spPr>
          <a:xfrm>
            <a:off x="3714298" y="4080450"/>
            <a:ext cx="17154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212" name="Google Shape;212;p106"/>
          <p:cNvSpPr txBox="1">
            <a:spLocks noGrp="1"/>
          </p:cNvSpPr>
          <p:nvPr>
            <p:ph type="title" idx="4"/>
          </p:nvPr>
        </p:nvSpPr>
        <p:spPr>
          <a:xfrm>
            <a:off x="3568950" y="3796300"/>
            <a:ext cx="2006100" cy="354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3" name="Google Shape;213;p106"/>
          <p:cNvSpPr txBox="1">
            <a:spLocks noGrp="1"/>
          </p:cNvSpPr>
          <p:nvPr>
            <p:ph type="subTitle" idx="5"/>
          </p:nvPr>
        </p:nvSpPr>
        <p:spPr>
          <a:xfrm>
            <a:off x="6146123" y="4080450"/>
            <a:ext cx="17154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214" name="Google Shape;214;p106"/>
          <p:cNvSpPr txBox="1">
            <a:spLocks noGrp="1"/>
          </p:cNvSpPr>
          <p:nvPr>
            <p:ph type="title" idx="6"/>
          </p:nvPr>
        </p:nvSpPr>
        <p:spPr>
          <a:xfrm>
            <a:off x="6000775" y="3796300"/>
            <a:ext cx="2006100" cy="354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400"/>
              <a:buNone/>
              <a:defRPr sz="14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WO COLUMNS 2 ">
  <p:cSld name="TITLE + TWO COLUMNS 2 ">
    <p:spTree>
      <p:nvGrpSpPr>
        <p:cNvPr id="1" name="Shape 371"/>
        <p:cNvGrpSpPr/>
        <p:nvPr/>
      </p:nvGrpSpPr>
      <p:grpSpPr>
        <a:xfrm>
          <a:off x="0" y="0"/>
          <a:ext cx="0" cy="0"/>
          <a:chOff x="0" y="0"/>
          <a:chExt cx="0" cy="0"/>
        </a:xfrm>
      </p:grpSpPr>
      <p:sp>
        <p:nvSpPr>
          <p:cNvPr id="372" name="Google Shape;372;p108"/>
          <p:cNvSpPr txBox="1">
            <a:spLocks noGrp="1"/>
          </p:cNvSpPr>
          <p:nvPr>
            <p:ph type="title"/>
          </p:nvPr>
        </p:nvSpPr>
        <p:spPr>
          <a:xfrm>
            <a:off x="1157100" y="364350"/>
            <a:ext cx="68298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73" name="Google Shape;373;p108"/>
          <p:cNvSpPr txBox="1">
            <a:spLocks noGrp="1"/>
          </p:cNvSpPr>
          <p:nvPr>
            <p:ph type="subTitle" idx="1"/>
          </p:nvPr>
        </p:nvSpPr>
        <p:spPr>
          <a:xfrm>
            <a:off x="5098250" y="2175450"/>
            <a:ext cx="25509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
        <p:nvSpPr>
          <p:cNvPr id="374" name="Google Shape;374;p108"/>
          <p:cNvSpPr txBox="1">
            <a:spLocks noGrp="1"/>
          </p:cNvSpPr>
          <p:nvPr>
            <p:ph type="subTitle" idx="2"/>
          </p:nvPr>
        </p:nvSpPr>
        <p:spPr>
          <a:xfrm>
            <a:off x="5098250" y="3547150"/>
            <a:ext cx="25509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
              <a:buNone/>
              <a:defRPr sz="9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a:endParaRPr/>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3.xml"/><Relationship Id="rId1" Type="http://schemas.openxmlformats.org/officeDocument/2006/relationships/slideLayout" Target="../slideLayouts/slideLayout15.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93"/>
          <p:cNvSpPr/>
          <p:nvPr/>
        </p:nvSpPr>
        <p:spPr>
          <a:xfrm>
            <a:off x="95250" y="-61912"/>
            <a:ext cx="1182687" cy="882650"/>
          </a:xfrm>
          <a:custGeom>
            <a:avLst/>
            <a:gdLst/>
            <a:ahLst/>
            <a:cxnLst/>
            <a:rect l="l" t="t" r="r" b="b"/>
            <a:pathLst>
              <a:path w="11001" h="8203" extrusionOk="0">
                <a:moveTo>
                  <a:pt x="1" y="1"/>
                </a:moveTo>
                <a:lnTo>
                  <a:pt x="1" y="8203"/>
                </a:lnTo>
                <a:lnTo>
                  <a:pt x="11001" y="8203"/>
                </a:lnTo>
                <a:lnTo>
                  <a:pt x="11001" y="1"/>
                </a:lnTo>
                <a:lnTo>
                  <a:pt x="1" y="1"/>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7" name="Google Shape;7;p93"/>
          <p:cNvGrpSpPr/>
          <p:nvPr/>
        </p:nvGrpSpPr>
        <p:grpSpPr>
          <a:xfrm>
            <a:off x="1244600" y="-341312"/>
            <a:ext cx="1076325" cy="1019175"/>
            <a:chOff x="1245147" y="-340673"/>
            <a:chExt cx="1075384" cy="1018396"/>
          </a:xfrm>
        </p:grpSpPr>
        <p:sp>
          <p:nvSpPr>
            <p:cNvPr id="8" name="Google Shape;8;p93"/>
            <p:cNvSpPr/>
            <p:nvPr/>
          </p:nvSpPr>
          <p:spPr>
            <a:xfrm>
              <a:off x="1314936" y="-210598"/>
              <a:ext cx="1005595" cy="888321"/>
            </a:xfrm>
            <a:custGeom>
              <a:avLst/>
              <a:gdLst/>
              <a:ahLst/>
              <a:cxnLst/>
              <a:rect l="l" t="t" r="r" b="b"/>
              <a:pathLst>
                <a:path w="9358" h="8262" extrusionOk="0">
                  <a:moveTo>
                    <a:pt x="1" y="0"/>
                  </a:moveTo>
                  <a:lnTo>
                    <a:pt x="4405" y="8262"/>
                  </a:lnTo>
                  <a:lnTo>
                    <a:pt x="9358" y="317"/>
                  </a:lnTo>
                  <a:lnTo>
                    <a:pt x="1"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 name="Google Shape;9;p93"/>
            <p:cNvSpPr/>
            <p:nvPr/>
          </p:nvSpPr>
          <p:spPr>
            <a:xfrm>
              <a:off x="1245147" y="-340673"/>
              <a:ext cx="1005595" cy="888321"/>
            </a:xfrm>
            <a:custGeom>
              <a:avLst/>
              <a:gdLst/>
              <a:ahLst/>
              <a:cxnLst/>
              <a:rect l="l" t="t" r="r" b="b"/>
              <a:pathLst>
                <a:path w="9357" h="8263" extrusionOk="0">
                  <a:moveTo>
                    <a:pt x="0" y="1"/>
                  </a:moveTo>
                  <a:lnTo>
                    <a:pt x="4403" y="8262"/>
                  </a:lnTo>
                  <a:lnTo>
                    <a:pt x="9356" y="318"/>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0" name="Google Shape;10;p93"/>
          <p:cNvSpPr/>
          <p:nvPr/>
        </p:nvSpPr>
        <p:spPr>
          <a:xfrm>
            <a:off x="-79375" y="-61912"/>
            <a:ext cx="404812" cy="374650"/>
          </a:xfrm>
          <a:custGeom>
            <a:avLst/>
            <a:gdLst/>
            <a:ahLst/>
            <a:cxnLst/>
            <a:rect l="l" t="t" r="r" b="b"/>
            <a:pathLst>
              <a:path w="3759" h="3476" extrusionOk="0">
                <a:moveTo>
                  <a:pt x="1" y="1"/>
                </a:moveTo>
                <a:lnTo>
                  <a:pt x="1" y="3476"/>
                </a:lnTo>
                <a:lnTo>
                  <a:pt x="3758" y="3476"/>
                </a:lnTo>
                <a:lnTo>
                  <a:pt x="3758" y="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 name="Google Shape;11;p93"/>
          <p:cNvSpPr/>
          <p:nvPr/>
        </p:nvSpPr>
        <p:spPr>
          <a:xfrm>
            <a:off x="-73025" y="477837"/>
            <a:ext cx="80962" cy="69850"/>
          </a:xfrm>
          <a:custGeom>
            <a:avLst/>
            <a:gdLst/>
            <a:ahLst/>
            <a:cxnLst/>
            <a:rect l="l" t="t" r="r" b="b"/>
            <a:pathLst>
              <a:path w="760" h="650" extrusionOk="0">
                <a:moveTo>
                  <a:pt x="325" y="0"/>
                </a:moveTo>
                <a:cubicBezTo>
                  <a:pt x="147" y="0"/>
                  <a:pt x="1" y="145"/>
                  <a:pt x="1" y="324"/>
                </a:cubicBezTo>
                <a:cubicBezTo>
                  <a:pt x="1" y="520"/>
                  <a:pt x="161" y="649"/>
                  <a:pt x="328" y="649"/>
                </a:cubicBezTo>
                <a:cubicBezTo>
                  <a:pt x="407" y="649"/>
                  <a:pt x="489" y="620"/>
                  <a:pt x="554" y="554"/>
                </a:cubicBezTo>
                <a:cubicBezTo>
                  <a:pt x="760" y="350"/>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 name="Google Shape;12;p93"/>
          <p:cNvSpPr/>
          <p:nvPr/>
        </p:nvSpPr>
        <p:spPr>
          <a:xfrm>
            <a:off x="144462" y="477837"/>
            <a:ext cx="80962" cy="69850"/>
          </a:xfrm>
          <a:custGeom>
            <a:avLst/>
            <a:gdLst/>
            <a:ahLst/>
            <a:cxnLst/>
            <a:rect l="l" t="t" r="r" b="b"/>
            <a:pathLst>
              <a:path w="760" h="650" extrusionOk="0">
                <a:moveTo>
                  <a:pt x="326" y="0"/>
                </a:moveTo>
                <a:cubicBezTo>
                  <a:pt x="146" y="0"/>
                  <a:pt x="2" y="145"/>
                  <a:pt x="2" y="324"/>
                </a:cubicBezTo>
                <a:cubicBezTo>
                  <a:pt x="1" y="520"/>
                  <a:pt x="161" y="649"/>
                  <a:pt x="328" y="649"/>
                </a:cubicBezTo>
                <a:cubicBezTo>
                  <a:pt x="408"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 name="Google Shape;13;p93"/>
          <p:cNvSpPr/>
          <p:nvPr/>
        </p:nvSpPr>
        <p:spPr>
          <a:xfrm>
            <a:off x="361950" y="477837"/>
            <a:ext cx="82550" cy="69850"/>
          </a:xfrm>
          <a:custGeom>
            <a:avLst/>
            <a:gdLst/>
            <a:ahLst/>
            <a:cxnLst/>
            <a:rect l="l" t="t" r="r" b="b"/>
            <a:pathLst>
              <a:path w="760" h="650" extrusionOk="0">
                <a:moveTo>
                  <a:pt x="324" y="0"/>
                </a:moveTo>
                <a:cubicBezTo>
                  <a:pt x="146" y="0"/>
                  <a:pt x="0" y="145"/>
                  <a:pt x="0" y="324"/>
                </a:cubicBezTo>
                <a:cubicBezTo>
                  <a:pt x="0" y="520"/>
                  <a:pt x="160" y="649"/>
                  <a:pt x="327" y="649"/>
                </a:cubicBezTo>
                <a:cubicBezTo>
                  <a:pt x="407" y="649"/>
                  <a:pt x="488" y="620"/>
                  <a:pt x="554" y="554"/>
                </a:cubicBezTo>
                <a:cubicBezTo>
                  <a:pt x="759" y="349"/>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 name="Google Shape;14;p93"/>
          <p:cNvSpPr/>
          <p:nvPr/>
        </p:nvSpPr>
        <p:spPr>
          <a:xfrm>
            <a:off x="581025" y="477837"/>
            <a:ext cx="80962" cy="69850"/>
          </a:xfrm>
          <a:custGeom>
            <a:avLst/>
            <a:gdLst/>
            <a:ahLst/>
            <a:cxnLst/>
            <a:rect l="l" t="t" r="r" b="b"/>
            <a:pathLst>
              <a:path w="760" h="650" extrusionOk="0">
                <a:moveTo>
                  <a:pt x="326" y="0"/>
                </a:moveTo>
                <a:cubicBezTo>
                  <a:pt x="147" y="0"/>
                  <a:pt x="1" y="145"/>
                  <a:pt x="1" y="324"/>
                </a:cubicBezTo>
                <a:cubicBezTo>
                  <a:pt x="1" y="520"/>
                  <a:pt x="161" y="649"/>
                  <a:pt x="328" y="649"/>
                </a:cubicBezTo>
                <a:cubicBezTo>
                  <a:pt x="408" y="649"/>
                  <a:pt x="489" y="620"/>
                  <a:pt x="556" y="554"/>
                </a:cubicBezTo>
                <a:cubicBezTo>
                  <a:pt x="760" y="350"/>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 name="Google Shape;15;p93"/>
          <p:cNvSpPr/>
          <p:nvPr/>
        </p:nvSpPr>
        <p:spPr>
          <a:xfrm>
            <a:off x="798512" y="477837"/>
            <a:ext cx="80962" cy="69850"/>
          </a:xfrm>
          <a:custGeom>
            <a:avLst/>
            <a:gdLst/>
            <a:ahLst/>
            <a:cxnLst/>
            <a:rect l="l" t="t" r="r" b="b"/>
            <a:pathLst>
              <a:path w="759" h="650" extrusionOk="0">
                <a:moveTo>
                  <a:pt x="325" y="0"/>
                </a:moveTo>
                <a:cubicBezTo>
                  <a:pt x="145" y="0"/>
                  <a:pt x="1" y="145"/>
                  <a:pt x="1" y="324"/>
                </a:cubicBezTo>
                <a:cubicBezTo>
                  <a:pt x="1" y="520"/>
                  <a:pt x="161" y="649"/>
                  <a:pt x="328" y="649"/>
                </a:cubicBezTo>
                <a:cubicBezTo>
                  <a:pt x="407" y="649"/>
                  <a:pt x="488" y="620"/>
                  <a:pt x="554" y="554"/>
                </a:cubicBezTo>
                <a:cubicBezTo>
                  <a:pt x="758" y="349"/>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 name="Google Shape;16;p93"/>
          <p:cNvSpPr/>
          <p:nvPr/>
        </p:nvSpPr>
        <p:spPr>
          <a:xfrm>
            <a:off x="1016000" y="477837"/>
            <a:ext cx="82550" cy="69850"/>
          </a:xfrm>
          <a:custGeom>
            <a:avLst/>
            <a:gdLst/>
            <a:ahLst/>
            <a:cxnLst/>
            <a:rect l="l" t="t" r="r" b="b"/>
            <a:pathLst>
              <a:path w="760" h="650" extrusionOk="0">
                <a:moveTo>
                  <a:pt x="326" y="0"/>
                </a:moveTo>
                <a:cubicBezTo>
                  <a:pt x="146" y="0"/>
                  <a:pt x="0" y="145"/>
                  <a:pt x="0" y="324"/>
                </a:cubicBezTo>
                <a:cubicBezTo>
                  <a:pt x="0" y="520"/>
                  <a:pt x="161" y="649"/>
                  <a:pt x="328" y="649"/>
                </a:cubicBezTo>
                <a:cubicBezTo>
                  <a:pt x="407"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 name="Google Shape;17;p93"/>
          <p:cNvSpPr/>
          <p:nvPr/>
        </p:nvSpPr>
        <p:spPr>
          <a:xfrm>
            <a:off x="1235075" y="477837"/>
            <a:ext cx="80962" cy="69850"/>
          </a:xfrm>
          <a:custGeom>
            <a:avLst/>
            <a:gdLst/>
            <a:ahLst/>
            <a:cxnLst/>
            <a:rect l="l" t="t" r="r" b="b"/>
            <a:pathLst>
              <a:path w="758" h="650" extrusionOk="0">
                <a:moveTo>
                  <a:pt x="324" y="0"/>
                </a:moveTo>
                <a:cubicBezTo>
                  <a:pt x="145" y="0"/>
                  <a:pt x="0" y="145"/>
                  <a:pt x="0" y="324"/>
                </a:cubicBezTo>
                <a:cubicBezTo>
                  <a:pt x="0" y="520"/>
                  <a:pt x="160" y="649"/>
                  <a:pt x="327" y="649"/>
                </a:cubicBezTo>
                <a:cubicBezTo>
                  <a:pt x="406" y="649"/>
                  <a:pt x="488" y="620"/>
                  <a:pt x="554" y="554"/>
                </a:cubicBezTo>
                <a:cubicBezTo>
                  <a:pt x="758" y="350"/>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 name="Google Shape;18;p93"/>
          <p:cNvSpPr/>
          <p:nvPr/>
        </p:nvSpPr>
        <p:spPr>
          <a:xfrm>
            <a:off x="7767637" y="-582612"/>
            <a:ext cx="1979612" cy="1544637"/>
          </a:xfrm>
          <a:custGeom>
            <a:avLst/>
            <a:gdLst/>
            <a:ahLst/>
            <a:cxnLst/>
            <a:rect l="l" t="t" r="r" b="b"/>
            <a:pathLst>
              <a:path w="20450" h="15960" extrusionOk="0">
                <a:moveTo>
                  <a:pt x="16685" y="1"/>
                </a:moveTo>
                <a:lnTo>
                  <a:pt x="0" y="7041"/>
                </a:lnTo>
                <a:lnTo>
                  <a:pt x="269" y="7681"/>
                </a:lnTo>
                <a:lnTo>
                  <a:pt x="16955" y="640"/>
                </a:lnTo>
                <a:lnTo>
                  <a:pt x="16685" y="1"/>
                </a:lnTo>
                <a:close/>
                <a:moveTo>
                  <a:pt x="17270" y="1385"/>
                </a:moveTo>
                <a:lnTo>
                  <a:pt x="584" y="8425"/>
                </a:lnTo>
                <a:lnTo>
                  <a:pt x="854" y="9065"/>
                </a:lnTo>
                <a:lnTo>
                  <a:pt x="17540" y="2025"/>
                </a:lnTo>
                <a:lnTo>
                  <a:pt x="17270" y="1385"/>
                </a:lnTo>
                <a:close/>
                <a:moveTo>
                  <a:pt x="17854" y="2770"/>
                </a:moveTo>
                <a:lnTo>
                  <a:pt x="1169" y="9810"/>
                </a:lnTo>
                <a:lnTo>
                  <a:pt x="1438" y="10448"/>
                </a:lnTo>
                <a:lnTo>
                  <a:pt x="18123" y="3408"/>
                </a:lnTo>
                <a:lnTo>
                  <a:pt x="17854" y="2770"/>
                </a:lnTo>
                <a:close/>
                <a:moveTo>
                  <a:pt x="18438" y="4153"/>
                </a:moveTo>
                <a:lnTo>
                  <a:pt x="1753" y="11195"/>
                </a:lnTo>
                <a:lnTo>
                  <a:pt x="2022" y="11834"/>
                </a:lnTo>
                <a:lnTo>
                  <a:pt x="18707" y="4794"/>
                </a:lnTo>
                <a:lnTo>
                  <a:pt x="18438" y="4153"/>
                </a:lnTo>
                <a:close/>
                <a:moveTo>
                  <a:pt x="19018" y="5529"/>
                </a:moveTo>
                <a:lnTo>
                  <a:pt x="2333" y="12569"/>
                </a:lnTo>
                <a:lnTo>
                  <a:pt x="2603" y="13208"/>
                </a:lnTo>
                <a:lnTo>
                  <a:pt x="19288" y="6170"/>
                </a:lnTo>
                <a:lnTo>
                  <a:pt x="19018" y="5529"/>
                </a:lnTo>
                <a:close/>
                <a:moveTo>
                  <a:pt x="19599" y="6904"/>
                </a:moveTo>
                <a:lnTo>
                  <a:pt x="2914" y="13946"/>
                </a:lnTo>
                <a:lnTo>
                  <a:pt x="3183" y="14586"/>
                </a:lnTo>
                <a:lnTo>
                  <a:pt x="19869" y="7544"/>
                </a:lnTo>
                <a:lnTo>
                  <a:pt x="19599" y="6904"/>
                </a:lnTo>
                <a:close/>
                <a:moveTo>
                  <a:pt x="20179" y="8281"/>
                </a:moveTo>
                <a:lnTo>
                  <a:pt x="3494" y="15321"/>
                </a:lnTo>
                <a:lnTo>
                  <a:pt x="3764" y="15960"/>
                </a:lnTo>
                <a:lnTo>
                  <a:pt x="20450" y="8919"/>
                </a:lnTo>
                <a:lnTo>
                  <a:pt x="20179" y="828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 name="Google Shape;19;p93"/>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 name="Google Shape;20;p93"/>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77" r:id="rId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111"/>
          <p:cNvSpPr/>
          <p:nvPr/>
        </p:nvSpPr>
        <p:spPr>
          <a:xfrm>
            <a:off x="-239712" y="1555750"/>
            <a:ext cx="1011237" cy="1012825"/>
          </a:xfrm>
          <a:custGeom>
            <a:avLst/>
            <a:gdLst/>
            <a:ahLst/>
            <a:cxnLst/>
            <a:rect l="l" t="t" r="r" b="b"/>
            <a:pathLst>
              <a:path w="9318" h="9319" extrusionOk="0">
                <a:moveTo>
                  <a:pt x="0" y="1"/>
                </a:moveTo>
                <a:lnTo>
                  <a:pt x="0" y="9318"/>
                </a:lnTo>
                <a:lnTo>
                  <a:pt x="9318" y="9318"/>
                </a:lnTo>
                <a:lnTo>
                  <a:pt x="9318" y="1"/>
                </a:lnTo>
                <a:lnTo>
                  <a:pt x="0" y="1"/>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6" name="Google Shape;386;p111"/>
          <p:cNvSpPr/>
          <p:nvPr/>
        </p:nvSpPr>
        <p:spPr>
          <a:xfrm>
            <a:off x="-6350" y="1790700"/>
            <a:ext cx="1012825" cy="1012825"/>
          </a:xfrm>
          <a:custGeom>
            <a:avLst/>
            <a:gdLst/>
            <a:ahLst/>
            <a:cxnLst/>
            <a:rect l="l" t="t" r="r" b="b"/>
            <a:pathLst>
              <a:path w="9317" h="9318" extrusionOk="0">
                <a:moveTo>
                  <a:pt x="0" y="1"/>
                </a:moveTo>
                <a:lnTo>
                  <a:pt x="0" y="9317"/>
                </a:lnTo>
                <a:lnTo>
                  <a:pt x="9317" y="9317"/>
                </a:lnTo>
                <a:lnTo>
                  <a:pt x="9317" y="1"/>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7" name="Google Shape;387;p111"/>
          <p:cNvSpPr/>
          <p:nvPr/>
        </p:nvSpPr>
        <p:spPr>
          <a:xfrm>
            <a:off x="2122487" y="179387"/>
            <a:ext cx="490537" cy="492125"/>
          </a:xfrm>
          <a:custGeom>
            <a:avLst/>
            <a:gdLst/>
            <a:ahLst/>
            <a:cxnLst/>
            <a:rect l="l" t="t" r="r" b="b"/>
            <a:pathLst>
              <a:path w="6626" h="6627" extrusionOk="0">
                <a:moveTo>
                  <a:pt x="3313" y="1"/>
                </a:moveTo>
                <a:lnTo>
                  <a:pt x="0" y="3313"/>
                </a:lnTo>
                <a:lnTo>
                  <a:pt x="3313" y="6626"/>
                </a:lnTo>
                <a:lnTo>
                  <a:pt x="6625" y="3313"/>
                </a:lnTo>
                <a:lnTo>
                  <a:pt x="3313"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8" name="Google Shape;388;p111"/>
          <p:cNvSpPr/>
          <p:nvPr/>
        </p:nvSpPr>
        <p:spPr>
          <a:xfrm>
            <a:off x="2235200" y="179387"/>
            <a:ext cx="492125" cy="492125"/>
          </a:xfrm>
          <a:custGeom>
            <a:avLst/>
            <a:gdLst/>
            <a:ahLst/>
            <a:cxnLst/>
            <a:rect l="l" t="t" r="r" b="b"/>
            <a:pathLst>
              <a:path w="6628" h="6627" extrusionOk="0">
                <a:moveTo>
                  <a:pt x="3314" y="1"/>
                </a:moveTo>
                <a:lnTo>
                  <a:pt x="1" y="3313"/>
                </a:lnTo>
                <a:lnTo>
                  <a:pt x="3314" y="6626"/>
                </a:lnTo>
                <a:lnTo>
                  <a:pt x="6627" y="3313"/>
                </a:lnTo>
                <a:lnTo>
                  <a:pt x="331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9" name="Google Shape;389;p111"/>
          <p:cNvSpPr/>
          <p:nvPr/>
        </p:nvSpPr>
        <p:spPr>
          <a:xfrm>
            <a:off x="587375" y="-1657350"/>
            <a:ext cx="179387" cy="1992312"/>
          </a:xfrm>
          <a:custGeom>
            <a:avLst/>
            <a:gdLst/>
            <a:ahLst/>
            <a:cxnLst/>
            <a:rect l="l" t="t" r="r" b="b"/>
            <a:pathLst>
              <a:path w="2406" h="26864" extrusionOk="0">
                <a:moveTo>
                  <a:pt x="1" y="1"/>
                </a:moveTo>
                <a:lnTo>
                  <a:pt x="1" y="26863"/>
                </a:lnTo>
                <a:lnTo>
                  <a:pt x="2405" y="26863"/>
                </a:lnTo>
                <a:lnTo>
                  <a:pt x="2405"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0" name="Google Shape;390;p111"/>
          <p:cNvSpPr/>
          <p:nvPr/>
        </p:nvSpPr>
        <p:spPr>
          <a:xfrm>
            <a:off x="100012" y="455612"/>
            <a:ext cx="566737" cy="511175"/>
          </a:xfrm>
          <a:custGeom>
            <a:avLst/>
            <a:gdLst/>
            <a:ahLst/>
            <a:cxnLst/>
            <a:rect l="l" t="t" r="r" b="b"/>
            <a:pathLst>
              <a:path w="7640" h="6906" extrusionOk="0">
                <a:moveTo>
                  <a:pt x="3318" y="1"/>
                </a:moveTo>
                <a:lnTo>
                  <a:pt x="0" y="6906"/>
                </a:lnTo>
                <a:lnTo>
                  <a:pt x="7639" y="6326"/>
                </a:lnTo>
                <a:lnTo>
                  <a:pt x="331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1" name="Google Shape;391;p111"/>
          <p:cNvSpPr/>
          <p:nvPr/>
        </p:nvSpPr>
        <p:spPr>
          <a:xfrm>
            <a:off x="8623300" y="4205287"/>
            <a:ext cx="192087" cy="1208087"/>
          </a:xfrm>
          <a:custGeom>
            <a:avLst/>
            <a:gdLst/>
            <a:ahLst/>
            <a:cxnLst/>
            <a:rect l="l" t="t" r="r" b="b"/>
            <a:pathLst>
              <a:path w="1769" h="11128" extrusionOk="0">
                <a:moveTo>
                  <a:pt x="1265" y="1"/>
                </a:moveTo>
                <a:lnTo>
                  <a:pt x="1" y="1364"/>
                </a:lnTo>
                <a:lnTo>
                  <a:pt x="1115" y="2566"/>
                </a:lnTo>
                <a:lnTo>
                  <a:pt x="1" y="3765"/>
                </a:lnTo>
                <a:lnTo>
                  <a:pt x="1115" y="4965"/>
                </a:lnTo>
                <a:lnTo>
                  <a:pt x="1" y="6166"/>
                </a:lnTo>
                <a:lnTo>
                  <a:pt x="1115" y="7365"/>
                </a:lnTo>
                <a:lnTo>
                  <a:pt x="1" y="8565"/>
                </a:lnTo>
                <a:lnTo>
                  <a:pt x="1115" y="9766"/>
                </a:lnTo>
                <a:lnTo>
                  <a:pt x="151" y="10802"/>
                </a:lnTo>
                <a:lnTo>
                  <a:pt x="503" y="11128"/>
                </a:lnTo>
                <a:lnTo>
                  <a:pt x="1768" y="9766"/>
                </a:lnTo>
                <a:lnTo>
                  <a:pt x="653" y="8565"/>
                </a:lnTo>
                <a:lnTo>
                  <a:pt x="1768" y="7365"/>
                </a:lnTo>
                <a:lnTo>
                  <a:pt x="653" y="6166"/>
                </a:lnTo>
                <a:lnTo>
                  <a:pt x="1768" y="4965"/>
                </a:lnTo>
                <a:lnTo>
                  <a:pt x="653" y="3765"/>
                </a:lnTo>
                <a:lnTo>
                  <a:pt x="1768" y="2566"/>
                </a:lnTo>
                <a:lnTo>
                  <a:pt x="653" y="1364"/>
                </a:lnTo>
                <a:lnTo>
                  <a:pt x="1617" y="327"/>
                </a:lnTo>
                <a:lnTo>
                  <a:pt x="1265"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392" name="Google Shape;392;p111"/>
          <p:cNvGrpSpPr/>
          <p:nvPr/>
        </p:nvGrpSpPr>
        <p:grpSpPr>
          <a:xfrm>
            <a:off x="482600" y="-400050"/>
            <a:ext cx="1341437" cy="712787"/>
            <a:chOff x="481826" y="-400793"/>
            <a:chExt cx="1342909" cy="714144"/>
          </a:xfrm>
        </p:grpSpPr>
        <p:sp>
          <p:nvSpPr>
            <p:cNvPr id="393" name="Google Shape;393;p111"/>
            <p:cNvSpPr/>
            <p:nvPr/>
          </p:nvSpPr>
          <p:spPr>
            <a:xfrm>
              <a:off x="481826" y="-303772"/>
              <a:ext cx="34963" cy="36582"/>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4" name="Google Shape;394;p111"/>
            <p:cNvSpPr/>
            <p:nvPr/>
          </p:nvSpPr>
          <p:spPr>
            <a:xfrm>
              <a:off x="593073" y="-303772"/>
              <a:ext cx="34963" cy="36582"/>
            </a:xfrm>
            <a:custGeom>
              <a:avLst/>
              <a:gdLst/>
              <a:ahLst/>
              <a:cxnLst/>
              <a:rect l="l" t="t" r="r" b="b"/>
              <a:pathLst>
                <a:path w="480" h="480" extrusionOk="0">
                  <a:moveTo>
                    <a:pt x="239" y="1"/>
                  </a:moveTo>
                  <a:cubicBezTo>
                    <a:pt x="107" y="1"/>
                    <a:pt x="0" y="108"/>
                    <a:pt x="0" y="241"/>
                  </a:cubicBezTo>
                  <a:cubicBezTo>
                    <a:pt x="0" y="372"/>
                    <a:pt x="107"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5" name="Google Shape;395;p111"/>
            <p:cNvSpPr/>
            <p:nvPr/>
          </p:nvSpPr>
          <p:spPr>
            <a:xfrm>
              <a:off x="704320" y="-303772"/>
              <a:ext cx="34963" cy="36582"/>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6" name="Google Shape;396;p111"/>
            <p:cNvSpPr/>
            <p:nvPr/>
          </p:nvSpPr>
          <p:spPr>
            <a:xfrm>
              <a:off x="815567" y="-303772"/>
              <a:ext cx="34963" cy="36582"/>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7" name="Google Shape;397;p111"/>
            <p:cNvSpPr/>
            <p:nvPr/>
          </p:nvSpPr>
          <p:spPr>
            <a:xfrm>
              <a:off x="926813" y="-303772"/>
              <a:ext cx="34963" cy="36582"/>
            </a:xfrm>
            <a:custGeom>
              <a:avLst/>
              <a:gdLst/>
              <a:ahLst/>
              <a:cxnLst/>
              <a:rect l="l" t="t" r="r" b="b"/>
              <a:pathLst>
                <a:path w="480" h="480" extrusionOk="0">
                  <a:moveTo>
                    <a:pt x="239" y="1"/>
                  </a:moveTo>
                  <a:cubicBezTo>
                    <a:pt x="108" y="1"/>
                    <a:pt x="0" y="108"/>
                    <a:pt x="0" y="241"/>
                  </a:cubicBezTo>
                  <a:cubicBezTo>
                    <a:pt x="0" y="372"/>
                    <a:pt x="108"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8" name="Google Shape;398;p111"/>
            <p:cNvSpPr/>
            <p:nvPr/>
          </p:nvSpPr>
          <p:spPr>
            <a:xfrm>
              <a:off x="1036472" y="-303772"/>
              <a:ext cx="36552" cy="36582"/>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9" name="Google Shape;399;p111"/>
            <p:cNvSpPr/>
            <p:nvPr/>
          </p:nvSpPr>
          <p:spPr>
            <a:xfrm>
              <a:off x="1147718" y="-303772"/>
              <a:ext cx="36552" cy="36582"/>
            </a:xfrm>
            <a:custGeom>
              <a:avLst/>
              <a:gdLst/>
              <a:ahLst/>
              <a:cxnLst/>
              <a:rect l="l" t="t" r="r" b="b"/>
              <a:pathLst>
                <a:path w="480" h="480" extrusionOk="0">
                  <a:moveTo>
                    <a:pt x="239" y="1"/>
                  </a:moveTo>
                  <a:cubicBezTo>
                    <a:pt x="108" y="1"/>
                    <a:pt x="0" y="108"/>
                    <a:pt x="0" y="241"/>
                  </a:cubicBezTo>
                  <a:cubicBezTo>
                    <a:pt x="0" y="372"/>
                    <a:pt x="108" y="480"/>
                    <a:pt x="239" y="480"/>
                  </a:cubicBezTo>
                  <a:cubicBezTo>
                    <a:pt x="371" y="480"/>
                    <a:pt x="479" y="372"/>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0" name="Google Shape;400;p111"/>
            <p:cNvSpPr/>
            <p:nvPr/>
          </p:nvSpPr>
          <p:spPr>
            <a:xfrm>
              <a:off x="481826" y="-400793"/>
              <a:ext cx="34963" cy="34991"/>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1" name="Google Shape;401;p111"/>
            <p:cNvSpPr/>
            <p:nvPr/>
          </p:nvSpPr>
          <p:spPr>
            <a:xfrm>
              <a:off x="593073" y="-400793"/>
              <a:ext cx="34963" cy="34991"/>
            </a:xfrm>
            <a:custGeom>
              <a:avLst/>
              <a:gdLst/>
              <a:ahLst/>
              <a:cxnLst/>
              <a:rect l="l" t="t" r="r" b="b"/>
              <a:pathLst>
                <a:path w="480" h="480" extrusionOk="0">
                  <a:moveTo>
                    <a:pt x="239" y="1"/>
                  </a:moveTo>
                  <a:cubicBezTo>
                    <a:pt x="107" y="1"/>
                    <a:pt x="0" y="108"/>
                    <a:pt x="0" y="241"/>
                  </a:cubicBezTo>
                  <a:cubicBezTo>
                    <a:pt x="0" y="372"/>
                    <a:pt x="107"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2" name="Google Shape;402;p111"/>
            <p:cNvSpPr/>
            <p:nvPr/>
          </p:nvSpPr>
          <p:spPr>
            <a:xfrm>
              <a:off x="704320" y="-400793"/>
              <a:ext cx="34963" cy="34991"/>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3" name="Google Shape;403;p111"/>
            <p:cNvSpPr/>
            <p:nvPr/>
          </p:nvSpPr>
          <p:spPr>
            <a:xfrm>
              <a:off x="815567" y="-400793"/>
              <a:ext cx="34963" cy="34991"/>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4" name="Google Shape;404;p111"/>
            <p:cNvSpPr/>
            <p:nvPr/>
          </p:nvSpPr>
          <p:spPr>
            <a:xfrm>
              <a:off x="926813" y="-400793"/>
              <a:ext cx="34963" cy="34991"/>
            </a:xfrm>
            <a:custGeom>
              <a:avLst/>
              <a:gdLst/>
              <a:ahLst/>
              <a:cxnLst/>
              <a:rect l="l" t="t" r="r" b="b"/>
              <a:pathLst>
                <a:path w="480" h="480" extrusionOk="0">
                  <a:moveTo>
                    <a:pt x="239" y="1"/>
                  </a:moveTo>
                  <a:cubicBezTo>
                    <a:pt x="108" y="1"/>
                    <a:pt x="0" y="108"/>
                    <a:pt x="0" y="241"/>
                  </a:cubicBezTo>
                  <a:cubicBezTo>
                    <a:pt x="0" y="372"/>
                    <a:pt x="108"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5" name="Google Shape;405;p111"/>
            <p:cNvSpPr/>
            <p:nvPr/>
          </p:nvSpPr>
          <p:spPr>
            <a:xfrm>
              <a:off x="1036472" y="-400793"/>
              <a:ext cx="36552" cy="34991"/>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6" name="Google Shape;406;p111"/>
            <p:cNvSpPr/>
            <p:nvPr/>
          </p:nvSpPr>
          <p:spPr>
            <a:xfrm>
              <a:off x="1147718" y="-400793"/>
              <a:ext cx="36552" cy="34991"/>
            </a:xfrm>
            <a:custGeom>
              <a:avLst/>
              <a:gdLst/>
              <a:ahLst/>
              <a:cxnLst/>
              <a:rect l="l" t="t" r="r" b="b"/>
              <a:pathLst>
                <a:path w="480" h="480" extrusionOk="0">
                  <a:moveTo>
                    <a:pt x="239" y="1"/>
                  </a:moveTo>
                  <a:cubicBezTo>
                    <a:pt x="108" y="1"/>
                    <a:pt x="0" y="108"/>
                    <a:pt x="0" y="241"/>
                  </a:cubicBezTo>
                  <a:cubicBezTo>
                    <a:pt x="0" y="372"/>
                    <a:pt x="108" y="480"/>
                    <a:pt x="239" y="480"/>
                  </a:cubicBezTo>
                  <a:cubicBezTo>
                    <a:pt x="371" y="480"/>
                    <a:pt x="479" y="372"/>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7" name="Google Shape;407;p111"/>
            <p:cNvSpPr/>
            <p:nvPr/>
          </p:nvSpPr>
          <p:spPr>
            <a:xfrm>
              <a:off x="481826" y="-12706"/>
              <a:ext cx="34963" cy="34991"/>
            </a:xfrm>
            <a:custGeom>
              <a:avLst/>
              <a:gdLst/>
              <a:ahLst/>
              <a:cxnLst/>
              <a:rect l="l" t="t" r="r" b="b"/>
              <a:pathLst>
                <a:path w="480" h="480" extrusionOk="0">
                  <a:moveTo>
                    <a:pt x="241" y="0"/>
                  </a:moveTo>
                  <a:cubicBezTo>
                    <a:pt x="108" y="0"/>
                    <a:pt x="1" y="108"/>
                    <a:pt x="1" y="239"/>
                  </a:cubicBezTo>
                  <a:cubicBezTo>
                    <a:pt x="1" y="372"/>
                    <a:pt x="108" y="479"/>
                    <a:pt x="241" y="479"/>
                  </a:cubicBezTo>
                  <a:cubicBezTo>
                    <a:pt x="372" y="479"/>
                    <a:pt x="480" y="372"/>
                    <a:pt x="480" y="239"/>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8" name="Google Shape;408;p111"/>
            <p:cNvSpPr/>
            <p:nvPr/>
          </p:nvSpPr>
          <p:spPr>
            <a:xfrm>
              <a:off x="593073" y="-12706"/>
              <a:ext cx="34963" cy="34991"/>
            </a:xfrm>
            <a:custGeom>
              <a:avLst/>
              <a:gdLst/>
              <a:ahLst/>
              <a:cxnLst/>
              <a:rect l="l" t="t" r="r" b="b"/>
              <a:pathLst>
                <a:path w="480" h="480" extrusionOk="0">
                  <a:moveTo>
                    <a:pt x="239" y="0"/>
                  </a:moveTo>
                  <a:cubicBezTo>
                    <a:pt x="107" y="0"/>
                    <a:pt x="0" y="108"/>
                    <a:pt x="0" y="239"/>
                  </a:cubicBezTo>
                  <a:cubicBezTo>
                    <a:pt x="0" y="372"/>
                    <a:pt x="107" y="479"/>
                    <a:pt x="239" y="479"/>
                  </a:cubicBezTo>
                  <a:cubicBezTo>
                    <a:pt x="372" y="479"/>
                    <a:pt x="479" y="372"/>
                    <a:pt x="479" y="239"/>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9" name="Google Shape;409;p111"/>
            <p:cNvSpPr/>
            <p:nvPr/>
          </p:nvSpPr>
          <p:spPr>
            <a:xfrm>
              <a:off x="704320" y="-12706"/>
              <a:ext cx="34963" cy="34991"/>
            </a:xfrm>
            <a:custGeom>
              <a:avLst/>
              <a:gdLst/>
              <a:ahLst/>
              <a:cxnLst/>
              <a:rect l="l" t="t" r="r" b="b"/>
              <a:pathLst>
                <a:path w="480" h="480" extrusionOk="0">
                  <a:moveTo>
                    <a:pt x="241" y="0"/>
                  </a:moveTo>
                  <a:cubicBezTo>
                    <a:pt x="108" y="0"/>
                    <a:pt x="1" y="108"/>
                    <a:pt x="1" y="239"/>
                  </a:cubicBezTo>
                  <a:cubicBezTo>
                    <a:pt x="1" y="372"/>
                    <a:pt x="108" y="479"/>
                    <a:pt x="241" y="479"/>
                  </a:cubicBezTo>
                  <a:cubicBezTo>
                    <a:pt x="372" y="479"/>
                    <a:pt x="480" y="372"/>
                    <a:pt x="480" y="239"/>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0" name="Google Shape;410;p111"/>
            <p:cNvSpPr/>
            <p:nvPr/>
          </p:nvSpPr>
          <p:spPr>
            <a:xfrm>
              <a:off x="815567" y="-12706"/>
              <a:ext cx="34963" cy="34991"/>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1" name="Google Shape;411;p111"/>
            <p:cNvSpPr/>
            <p:nvPr/>
          </p:nvSpPr>
          <p:spPr>
            <a:xfrm>
              <a:off x="926813" y="-12706"/>
              <a:ext cx="34963" cy="34991"/>
            </a:xfrm>
            <a:custGeom>
              <a:avLst/>
              <a:gdLst/>
              <a:ahLst/>
              <a:cxnLst/>
              <a:rect l="l" t="t" r="r" b="b"/>
              <a:pathLst>
                <a:path w="480" h="480" extrusionOk="0">
                  <a:moveTo>
                    <a:pt x="239" y="0"/>
                  </a:moveTo>
                  <a:cubicBezTo>
                    <a:pt x="108" y="0"/>
                    <a:pt x="0" y="108"/>
                    <a:pt x="0" y="239"/>
                  </a:cubicBezTo>
                  <a:cubicBezTo>
                    <a:pt x="0" y="372"/>
                    <a:pt x="108" y="479"/>
                    <a:pt x="239" y="479"/>
                  </a:cubicBezTo>
                  <a:cubicBezTo>
                    <a:pt x="372" y="479"/>
                    <a:pt x="479" y="372"/>
                    <a:pt x="479" y="239"/>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2" name="Google Shape;412;p111"/>
            <p:cNvSpPr/>
            <p:nvPr/>
          </p:nvSpPr>
          <p:spPr>
            <a:xfrm>
              <a:off x="1036472" y="-12706"/>
              <a:ext cx="36552" cy="34991"/>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3" name="Google Shape;413;p111"/>
            <p:cNvSpPr/>
            <p:nvPr/>
          </p:nvSpPr>
          <p:spPr>
            <a:xfrm>
              <a:off x="1147718" y="-12706"/>
              <a:ext cx="36552" cy="34991"/>
            </a:xfrm>
            <a:custGeom>
              <a:avLst/>
              <a:gdLst/>
              <a:ahLst/>
              <a:cxnLst/>
              <a:rect l="l" t="t" r="r" b="b"/>
              <a:pathLst>
                <a:path w="480" h="480" extrusionOk="0">
                  <a:moveTo>
                    <a:pt x="239" y="0"/>
                  </a:moveTo>
                  <a:cubicBezTo>
                    <a:pt x="108" y="0"/>
                    <a:pt x="0" y="108"/>
                    <a:pt x="0" y="239"/>
                  </a:cubicBezTo>
                  <a:cubicBezTo>
                    <a:pt x="0" y="372"/>
                    <a:pt x="108" y="479"/>
                    <a:pt x="239" y="479"/>
                  </a:cubicBezTo>
                  <a:cubicBezTo>
                    <a:pt x="371" y="479"/>
                    <a:pt x="479" y="372"/>
                    <a:pt x="479" y="239"/>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4" name="Google Shape;414;p111"/>
            <p:cNvSpPr/>
            <p:nvPr/>
          </p:nvSpPr>
          <p:spPr>
            <a:xfrm>
              <a:off x="481826" y="-109728"/>
              <a:ext cx="34963" cy="34991"/>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5" name="Google Shape;415;p111"/>
            <p:cNvSpPr/>
            <p:nvPr/>
          </p:nvSpPr>
          <p:spPr>
            <a:xfrm>
              <a:off x="593073" y="-109728"/>
              <a:ext cx="34963" cy="34991"/>
            </a:xfrm>
            <a:custGeom>
              <a:avLst/>
              <a:gdLst/>
              <a:ahLst/>
              <a:cxnLst/>
              <a:rect l="l" t="t" r="r" b="b"/>
              <a:pathLst>
                <a:path w="480" h="480" extrusionOk="0">
                  <a:moveTo>
                    <a:pt x="239" y="0"/>
                  </a:moveTo>
                  <a:cubicBezTo>
                    <a:pt x="107" y="0"/>
                    <a:pt x="0" y="108"/>
                    <a:pt x="0" y="240"/>
                  </a:cubicBezTo>
                  <a:cubicBezTo>
                    <a:pt x="0" y="372"/>
                    <a:pt x="107"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6" name="Google Shape;416;p111"/>
            <p:cNvSpPr/>
            <p:nvPr/>
          </p:nvSpPr>
          <p:spPr>
            <a:xfrm>
              <a:off x="704320" y="-109728"/>
              <a:ext cx="34963" cy="34991"/>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7" name="Google Shape;417;p111"/>
            <p:cNvSpPr/>
            <p:nvPr/>
          </p:nvSpPr>
          <p:spPr>
            <a:xfrm>
              <a:off x="815567" y="-109728"/>
              <a:ext cx="34963" cy="34991"/>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8" name="Google Shape;418;p111"/>
            <p:cNvSpPr/>
            <p:nvPr/>
          </p:nvSpPr>
          <p:spPr>
            <a:xfrm>
              <a:off x="926813" y="-109728"/>
              <a:ext cx="34963" cy="34991"/>
            </a:xfrm>
            <a:custGeom>
              <a:avLst/>
              <a:gdLst/>
              <a:ahLst/>
              <a:cxnLst/>
              <a:rect l="l" t="t" r="r" b="b"/>
              <a:pathLst>
                <a:path w="480" h="480" extrusionOk="0">
                  <a:moveTo>
                    <a:pt x="239" y="0"/>
                  </a:moveTo>
                  <a:cubicBezTo>
                    <a:pt x="108" y="0"/>
                    <a:pt x="0" y="108"/>
                    <a:pt x="0" y="240"/>
                  </a:cubicBezTo>
                  <a:cubicBezTo>
                    <a:pt x="0" y="372"/>
                    <a:pt x="108"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9" name="Google Shape;419;p111"/>
            <p:cNvSpPr/>
            <p:nvPr/>
          </p:nvSpPr>
          <p:spPr>
            <a:xfrm>
              <a:off x="1036472" y="-109728"/>
              <a:ext cx="36552" cy="34991"/>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0" name="Google Shape;420;p111"/>
            <p:cNvSpPr/>
            <p:nvPr/>
          </p:nvSpPr>
          <p:spPr>
            <a:xfrm>
              <a:off x="1147718" y="-109728"/>
              <a:ext cx="36552" cy="34991"/>
            </a:xfrm>
            <a:custGeom>
              <a:avLst/>
              <a:gdLst/>
              <a:ahLst/>
              <a:cxnLst/>
              <a:rect l="l" t="t" r="r" b="b"/>
              <a:pathLst>
                <a:path w="480" h="480" extrusionOk="0">
                  <a:moveTo>
                    <a:pt x="239" y="0"/>
                  </a:moveTo>
                  <a:cubicBezTo>
                    <a:pt x="108" y="0"/>
                    <a:pt x="0" y="108"/>
                    <a:pt x="0" y="240"/>
                  </a:cubicBezTo>
                  <a:cubicBezTo>
                    <a:pt x="0" y="372"/>
                    <a:pt x="108" y="479"/>
                    <a:pt x="239" y="479"/>
                  </a:cubicBezTo>
                  <a:cubicBezTo>
                    <a:pt x="371" y="479"/>
                    <a:pt x="479" y="372"/>
                    <a:pt x="479" y="240"/>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1" name="Google Shape;421;p111"/>
            <p:cNvSpPr/>
            <p:nvPr/>
          </p:nvSpPr>
          <p:spPr>
            <a:xfrm>
              <a:off x="481826" y="-208341"/>
              <a:ext cx="34963" cy="36582"/>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2" name="Google Shape;422;p111"/>
            <p:cNvSpPr/>
            <p:nvPr/>
          </p:nvSpPr>
          <p:spPr>
            <a:xfrm>
              <a:off x="593073" y="-208341"/>
              <a:ext cx="34963" cy="36582"/>
            </a:xfrm>
            <a:custGeom>
              <a:avLst/>
              <a:gdLst/>
              <a:ahLst/>
              <a:cxnLst/>
              <a:rect l="l" t="t" r="r" b="b"/>
              <a:pathLst>
                <a:path w="480" h="480" extrusionOk="0">
                  <a:moveTo>
                    <a:pt x="239" y="0"/>
                  </a:moveTo>
                  <a:cubicBezTo>
                    <a:pt x="107" y="0"/>
                    <a:pt x="0" y="108"/>
                    <a:pt x="0" y="240"/>
                  </a:cubicBezTo>
                  <a:cubicBezTo>
                    <a:pt x="0" y="372"/>
                    <a:pt x="107"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3" name="Google Shape;423;p111"/>
            <p:cNvSpPr/>
            <p:nvPr/>
          </p:nvSpPr>
          <p:spPr>
            <a:xfrm>
              <a:off x="704320" y="-208341"/>
              <a:ext cx="34963" cy="36582"/>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4" name="Google Shape;424;p111"/>
            <p:cNvSpPr/>
            <p:nvPr/>
          </p:nvSpPr>
          <p:spPr>
            <a:xfrm>
              <a:off x="815567" y="-208341"/>
              <a:ext cx="34963" cy="36582"/>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5" name="Google Shape;425;p111"/>
            <p:cNvSpPr/>
            <p:nvPr/>
          </p:nvSpPr>
          <p:spPr>
            <a:xfrm>
              <a:off x="926813" y="-208341"/>
              <a:ext cx="34963" cy="36582"/>
            </a:xfrm>
            <a:custGeom>
              <a:avLst/>
              <a:gdLst/>
              <a:ahLst/>
              <a:cxnLst/>
              <a:rect l="l" t="t" r="r" b="b"/>
              <a:pathLst>
                <a:path w="480" h="480" extrusionOk="0">
                  <a:moveTo>
                    <a:pt x="239" y="0"/>
                  </a:moveTo>
                  <a:cubicBezTo>
                    <a:pt x="108" y="0"/>
                    <a:pt x="0" y="108"/>
                    <a:pt x="0" y="240"/>
                  </a:cubicBezTo>
                  <a:cubicBezTo>
                    <a:pt x="0" y="372"/>
                    <a:pt x="108"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6" name="Google Shape;426;p111"/>
            <p:cNvSpPr/>
            <p:nvPr/>
          </p:nvSpPr>
          <p:spPr>
            <a:xfrm>
              <a:off x="1036472" y="-208341"/>
              <a:ext cx="36552" cy="36582"/>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7" name="Google Shape;427;p111"/>
            <p:cNvSpPr/>
            <p:nvPr/>
          </p:nvSpPr>
          <p:spPr>
            <a:xfrm>
              <a:off x="1147718" y="-208341"/>
              <a:ext cx="36552" cy="36582"/>
            </a:xfrm>
            <a:custGeom>
              <a:avLst/>
              <a:gdLst/>
              <a:ahLst/>
              <a:cxnLst/>
              <a:rect l="l" t="t" r="r" b="b"/>
              <a:pathLst>
                <a:path w="480" h="480" extrusionOk="0">
                  <a:moveTo>
                    <a:pt x="239" y="0"/>
                  </a:moveTo>
                  <a:cubicBezTo>
                    <a:pt x="108" y="0"/>
                    <a:pt x="0" y="108"/>
                    <a:pt x="0" y="240"/>
                  </a:cubicBezTo>
                  <a:cubicBezTo>
                    <a:pt x="0" y="372"/>
                    <a:pt x="108" y="479"/>
                    <a:pt x="239" y="479"/>
                  </a:cubicBezTo>
                  <a:cubicBezTo>
                    <a:pt x="371" y="479"/>
                    <a:pt x="479" y="372"/>
                    <a:pt x="479" y="240"/>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8" name="Google Shape;428;p111"/>
            <p:cNvSpPr/>
            <p:nvPr/>
          </p:nvSpPr>
          <p:spPr>
            <a:xfrm>
              <a:off x="481826" y="278360"/>
              <a:ext cx="34963" cy="34991"/>
            </a:xfrm>
            <a:custGeom>
              <a:avLst/>
              <a:gdLst/>
              <a:ahLst/>
              <a:cxnLst/>
              <a:rect l="l" t="t" r="r" b="b"/>
              <a:pathLst>
                <a:path w="480" h="480" extrusionOk="0">
                  <a:moveTo>
                    <a:pt x="241" y="1"/>
                  </a:moveTo>
                  <a:cubicBezTo>
                    <a:pt x="108" y="1"/>
                    <a:pt x="1" y="108"/>
                    <a:pt x="1" y="240"/>
                  </a:cubicBezTo>
                  <a:cubicBezTo>
                    <a:pt x="1" y="373"/>
                    <a:pt x="108" y="480"/>
                    <a:pt x="241" y="480"/>
                  </a:cubicBezTo>
                  <a:cubicBezTo>
                    <a:pt x="372" y="480"/>
                    <a:pt x="480" y="373"/>
                    <a:pt x="480" y="240"/>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29" name="Google Shape;429;p111"/>
            <p:cNvSpPr/>
            <p:nvPr/>
          </p:nvSpPr>
          <p:spPr>
            <a:xfrm>
              <a:off x="593073" y="278360"/>
              <a:ext cx="34963" cy="34991"/>
            </a:xfrm>
            <a:custGeom>
              <a:avLst/>
              <a:gdLst/>
              <a:ahLst/>
              <a:cxnLst/>
              <a:rect l="l" t="t" r="r" b="b"/>
              <a:pathLst>
                <a:path w="480" h="480" extrusionOk="0">
                  <a:moveTo>
                    <a:pt x="239" y="1"/>
                  </a:moveTo>
                  <a:cubicBezTo>
                    <a:pt x="107" y="1"/>
                    <a:pt x="0" y="108"/>
                    <a:pt x="0" y="240"/>
                  </a:cubicBezTo>
                  <a:cubicBezTo>
                    <a:pt x="0" y="373"/>
                    <a:pt x="107" y="480"/>
                    <a:pt x="239" y="480"/>
                  </a:cubicBezTo>
                  <a:cubicBezTo>
                    <a:pt x="372" y="480"/>
                    <a:pt x="479" y="373"/>
                    <a:pt x="479" y="240"/>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0" name="Google Shape;430;p111"/>
            <p:cNvSpPr/>
            <p:nvPr/>
          </p:nvSpPr>
          <p:spPr>
            <a:xfrm>
              <a:off x="704320" y="278360"/>
              <a:ext cx="34963" cy="34991"/>
            </a:xfrm>
            <a:custGeom>
              <a:avLst/>
              <a:gdLst/>
              <a:ahLst/>
              <a:cxnLst/>
              <a:rect l="l" t="t" r="r" b="b"/>
              <a:pathLst>
                <a:path w="480" h="480" extrusionOk="0">
                  <a:moveTo>
                    <a:pt x="241" y="1"/>
                  </a:moveTo>
                  <a:cubicBezTo>
                    <a:pt x="108" y="1"/>
                    <a:pt x="1" y="108"/>
                    <a:pt x="1" y="240"/>
                  </a:cubicBezTo>
                  <a:cubicBezTo>
                    <a:pt x="1" y="373"/>
                    <a:pt x="108" y="480"/>
                    <a:pt x="241" y="480"/>
                  </a:cubicBezTo>
                  <a:cubicBezTo>
                    <a:pt x="372" y="480"/>
                    <a:pt x="480" y="373"/>
                    <a:pt x="480" y="240"/>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1" name="Google Shape;431;p111"/>
            <p:cNvSpPr/>
            <p:nvPr/>
          </p:nvSpPr>
          <p:spPr>
            <a:xfrm>
              <a:off x="815567" y="278360"/>
              <a:ext cx="34963" cy="34991"/>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2" name="Google Shape;432;p111"/>
            <p:cNvSpPr/>
            <p:nvPr/>
          </p:nvSpPr>
          <p:spPr>
            <a:xfrm>
              <a:off x="926813" y="278360"/>
              <a:ext cx="34963" cy="34991"/>
            </a:xfrm>
            <a:custGeom>
              <a:avLst/>
              <a:gdLst/>
              <a:ahLst/>
              <a:cxnLst/>
              <a:rect l="l" t="t" r="r" b="b"/>
              <a:pathLst>
                <a:path w="480" h="480" extrusionOk="0">
                  <a:moveTo>
                    <a:pt x="239" y="1"/>
                  </a:moveTo>
                  <a:cubicBezTo>
                    <a:pt x="108" y="1"/>
                    <a:pt x="0" y="108"/>
                    <a:pt x="0" y="240"/>
                  </a:cubicBezTo>
                  <a:cubicBezTo>
                    <a:pt x="0" y="373"/>
                    <a:pt x="108" y="480"/>
                    <a:pt x="239" y="480"/>
                  </a:cubicBezTo>
                  <a:cubicBezTo>
                    <a:pt x="372" y="480"/>
                    <a:pt x="479" y="373"/>
                    <a:pt x="479" y="240"/>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3" name="Google Shape;433;p111"/>
            <p:cNvSpPr/>
            <p:nvPr/>
          </p:nvSpPr>
          <p:spPr>
            <a:xfrm>
              <a:off x="1036472" y="278360"/>
              <a:ext cx="36552" cy="34991"/>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4" name="Google Shape;434;p111"/>
            <p:cNvSpPr/>
            <p:nvPr/>
          </p:nvSpPr>
          <p:spPr>
            <a:xfrm>
              <a:off x="1147718" y="278360"/>
              <a:ext cx="36552" cy="34991"/>
            </a:xfrm>
            <a:custGeom>
              <a:avLst/>
              <a:gdLst/>
              <a:ahLst/>
              <a:cxnLst/>
              <a:rect l="l" t="t" r="r" b="b"/>
              <a:pathLst>
                <a:path w="480" h="480" extrusionOk="0">
                  <a:moveTo>
                    <a:pt x="239" y="1"/>
                  </a:moveTo>
                  <a:cubicBezTo>
                    <a:pt x="108" y="1"/>
                    <a:pt x="0" y="108"/>
                    <a:pt x="0" y="240"/>
                  </a:cubicBezTo>
                  <a:cubicBezTo>
                    <a:pt x="0" y="373"/>
                    <a:pt x="108" y="480"/>
                    <a:pt x="239" y="480"/>
                  </a:cubicBezTo>
                  <a:cubicBezTo>
                    <a:pt x="371" y="480"/>
                    <a:pt x="479" y="373"/>
                    <a:pt x="479" y="240"/>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5" name="Google Shape;435;p111"/>
            <p:cNvSpPr/>
            <p:nvPr/>
          </p:nvSpPr>
          <p:spPr>
            <a:xfrm>
              <a:off x="481826" y="179747"/>
              <a:ext cx="34963" cy="36581"/>
            </a:xfrm>
            <a:custGeom>
              <a:avLst/>
              <a:gdLst/>
              <a:ahLst/>
              <a:cxnLst/>
              <a:rect l="l" t="t" r="r" b="b"/>
              <a:pathLst>
                <a:path w="480" h="480" extrusionOk="0">
                  <a:moveTo>
                    <a:pt x="241" y="0"/>
                  </a:moveTo>
                  <a:cubicBezTo>
                    <a:pt x="108" y="0"/>
                    <a:pt x="1" y="107"/>
                    <a:pt x="1" y="239"/>
                  </a:cubicBezTo>
                  <a:cubicBezTo>
                    <a:pt x="1" y="372"/>
                    <a:pt x="108" y="479"/>
                    <a:pt x="241" y="479"/>
                  </a:cubicBezTo>
                  <a:cubicBezTo>
                    <a:pt x="372" y="479"/>
                    <a:pt x="480" y="372"/>
                    <a:pt x="480" y="239"/>
                  </a:cubicBezTo>
                  <a:cubicBezTo>
                    <a:pt x="480" y="107"/>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6" name="Google Shape;436;p111"/>
            <p:cNvSpPr/>
            <p:nvPr/>
          </p:nvSpPr>
          <p:spPr>
            <a:xfrm>
              <a:off x="593073" y="179747"/>
              <a:ext cx="34963" cy="36581"/>
            </a:xfrm>
            <a:custGeom>
              <a:avLst/>
              <a:gdLst/>
              <a:ahLst/>
              <a:cxnLst/>
              <a:rect l="l" t="t" r="r" b="b"/>
              <a:pathLst>
                <a:path w="480" h="480" extrusionOk="0">
                  <a:moveTo>
                    <a:pt x="239" y="0"/>
                  </a:moveTo>
                  <a:cubicBezTo>
                    <a:pt x="107" y="0"/>
                    <a:pt x="0" y="107"/>
                    <a:pt x="0" y="239"/>
                  </a:cubicBezTo>
                  <a:cubicBezTo>
                    <a:pt x="0" y="372"/>
                    <a:pt x="107" y="479"/>
                    <a:pt x="239" y="479"/>
                  </a:cubicBezTo>
                  <a:cubicBezTo>
                    <a:pt x="372" y="479"/>
                    <a:pt x="479" y="372"/>
                    <a:pt x="479" y="239"/>
                  </a:cubicBezTo>
                  <a:cubicBezTo>
                    <a:pt x="479" y="107"/>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7" name="Google Shape;437;p111"/>
            <p:cNvSpPr/>
            <p:nvPr/>
          </p:nvSpPr>
          <p:spPr>
            <a:xfrm>
              <a:off x="704320" y="179747"/>
              <a:ext cx="34963" cy="36581"/>
            </a:xfrm>
            <a:custGeom>
              <a:avLst/>
              <a:gdLst/>
              <a:ahLst/>
              <a:cxnLst/>
              <a:rect l="l" t="t" r="r" b="b"/>
              <a:pathLst>
                <a:path w="480" h="480" extrusionOk="0">
                  <a:moveTo>
                    <a:pt x="241" y="0"/>
                  </a:moveTo>
                  <a:cubicBezTo>
                    <a:pt x="108" y="0"/>
                    <a:pt x="1" y="107"/>
                    <a:pt x="1" y="239"/>
                  </a:cubicBezTo>
                  <a:cubicBezTo>
                    <a:pt x="1" y="372"/>
                    <a:pt x="108" y="479"/>
                    <a:pt x="241" y="479"/>
                  </a:cubicBezTo>
                  <a:cubicBezTo>
                    <a:pt x="372" y="479"/>
                    <a:pt x="480" y="372"/>
                    <a:pt x="480" y="239"/>
                  </a:cubicBezTo>
                  <a:cubicBezTo>
                    <a:pt x="480" y="107"/>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8" name="Google Shape;438;p111"/>
            <p:cNvSpPr/>
            <p:nvPr/>
          </p:nvSpPr>
          <p:spPr>
            <a:xfrm>
              <a:off x="815567" y="179747"/>
              <a:ext cx="34963" cy="36581"/>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39" name="Google Shape;439;p111"/>
            <p:cNvSpPr/>
            <p:nvPr/>
          </p:nvSpPr>
          <p:spPr>
            <a:xfrm>
              <a:off x="926813" y="179747"/>
              <a:ext cx="34963" cy="36581"/>
            </a:xfrm>
            <a:custGeom>
              <a:avLst/>
              <a:gdLst/>
              <a:ahLst/>
              <a:cxnLst/>
              <a:rect l="l" t="t" r="r" b="b"/>
              <a:pathLst>
                <a:path w="480" h="480" extrusionOk="0">
                  <a:moveTo>
                    <a:pt x="239" y="0"/>
                  </a:moveTo>
                  <a:cubicBezTo>
                    <a:pt x="108" y="0"/>
                    <a:pt x="0" y="107"/>
                    <a:pt x="0" y="239"/>
                  </a:cubicBezTo>
                  <a:cubicBezTo>
                    <a:pt x="0" y="372"/>
                    <a:pt x="108" y="479"/>
                    <a:pt x="239" y="479"/>
                  </a:cubicBezTo>
                  <a:cubicBezTo>
                    <a:pt x="372" y="479"/>
                    <a:pt x="479" y="372"/>
                    <a:pt x="479" y="239"/>
                  </a:cubicBezTo>
                  <a:cubicBezTo>
                    <a:pt x="479" y="107"/>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0" name="Google Shape;440;p111"/>
            <p:cNvSpPr/>
            <p:nvPr/>
          </p:nvSpPr>
          <p:spPr>
            <a:xfrm>
              <a:off x="1036472" y="179747"/>
              <a:ext cx="36552" cy="36581"/>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1" name="Google Shape;441;p111"/>
            <p:cNvSpPr/>
            <p:nvPr/>
          </p:nvSpPr>
          <p:spPr>
            <a:xfrm>
              <a:off x="1147718" y="179747"/>
              <a:ext cx="36552" cy="36581"/>
            </a:xfrm>
            <a:custGeom>
              <a:avLst/>
              <a:gdLst/>
              <a:ahLst/>
              <a:cxnLst/>
              <a:rect l="l" t="t" r="r" b="b"/>
              <a:pathLst>
                <a:path w="480" h="480" extrusionOk="0">
                  <a:moveTo>
                    <a:pt x="239" y="0"/>
                  </a:moveTo>
                  <a:cubicBezTo>
                    <a:pt x="108" y="0"/>
                    <a:pt x="0" y="107"/>
                    <a:pt x="0" y="239"/>
                  </a:cubicBezTo>
                  <a:cubicBezTo>
                    <a:pt x="0" y="372"/>
                    <a:pt x="108" y="479"/>
                    <a:pt x="239" y="479"/>
                  </a:cubicBezTo>
                  <a:cubicBezTo>
                    <a:pt x="371" y="479"/>
                    <a:pt x="479" y="372"/>
                    <a:pt x="479" y="239"/>
                  </a:cubicBezTo>
                  <a:cubicBezTo>
                    <a:pt x="479" y="107"/>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2" name="Google Shape;442;p111"/>
            <p:cNvSpPr/>
            <p:nvPr/>
          </p:nvSpPr>
          <p:spPr>
            <a:xfrm>
              <a:off x="481826" y="82725"/>
              <a:ext cx="34963" cy="34991"/>
            </a:xfrm>
            <a:custGeom>
              <a:avLst/>
              <a:gdLst/>
              <a:ahLst/>
              <a:cxnLst/>
              <a:rect l="l" t="t" r="r" b="b"/>
              <a:pathLst>
                <a:path w="480" h="480" extrusionOk="0">
                  <a:moveTo>
                    <a:pt x="241" y="1"/>
                  </a:moveTo>
                  <a:cubicBezTo>
                    <a:pt x="108" y="1"/>
                    <a:pt x="1" y="108"/>
                    <a:pt x="1" y="241"/>
                  </a:cubicBezTo>
                  <a:cubicBezTo>
                    <a:pt x="1" y="373"/>
                    <a:pt x="108" y="480"/>
                    <a:pt x="241" y="480"/>
                  </a:cubicBezTo>
                  <a:cubicBezTo>
                    <a:pt x="372" y="480"/>
                    <a:pt x="480" y="373"/>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3" name="Google Shape;443;p111"/>
            <p:cNvSpPr/>
            <p:nvPr/>
          </p:nvSpPr>
          <p:spPr>
            <a:xfrm>
              <a:off x="593073" y="82725"/>
              <a:ext cx="34963" cy="34991"/>
            </a:xfrm>
            <a:custGeom>
              <a:avLst/>
              <a:gdLst/>
              <a:ahLst/>
              <a:cxnLst/>
              <a:rect l="l" t="t" r="r" b="b"/>
              <a:pathLst>
                <a:path w="480" h="480" extrusionOk="0">
                  <a:moveTo>
                    <a:pt x="239" y="1"/>
                  </a:moveTo>
                  <a:cubicBezTo>
                    <a:pt x="107" y="1"/>
                    <a:pt x="0" y="108"/>
                    <a:pt x="0" y="241"/>
                  </a:cubicBezTo>
                  <a:cubicBezTo>
                    <a:pt x="0" y="373"/>
                    <a:pt x="107" y="480"/>
                    <a:pt x="239" y="480"/>
                  </a:cubicBezTo>
                  <a:cubicBezTo>
                    <a:pt x="372" y="480"/>
                    <a:pt x="479" y="373"/>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4" name="Google Shape;444;p111"/>
            <p:cNvSpPr/>
            <p:nvPr/>
          </p:nvSpPr>
          <p:spPr>
            <a:xfrm>
              <a:off x="704320" y="82725"/>
              <a:ext cx="34963" cy="34991"/>
            </a:xfrm>
            <a:custGeom>
              <a:avLst/>
              <a:gdLst/>
              <a:ahLst/>
              <a:cxnLst/>
              <a:rect l="l" t="t" r="r" b="b"/>
              <a:pathLst>
                <a:path w="480" h="480" extrusionOk="0">
                  <a:moveTo>
                    <a:pt x="241" y="1"/>
                  </a:moveTo>
                  <a:cubicBezTo>
                    <a:pt x="108" y="1"/>
                    <a:pt x="1" y="108"/>
                    <a:pt x="1" y="241"/>
                  </a:cubicBezTo>
                  <a:cubicBezTo>
                    <a:pt x="1" y="373"/>
                    <a:pt x="108" y="480"/>
                    <a:pt x="241" y="480"/>
                  </a:cubicBezTo>
                  <a:cubicBezTo>
                    <a:pt x="372" y="480"/>
                    <a:pt x="480" y="373"/>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5" name="Google Shape;445;p111"/>
            <p:cNvSpPr/>
            <p:nvPr/>
          </p:nvSpPr>
          <p:spPr>
            <a:xfrm>
              <a:off x="815567" y="82725"/>
              <a:ext cx="34963" cy="3499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6" name="Google Shape;446;p111"/>
            <p:cNvSpPr/>
            <p:nvPr/>
          </p:nvSpPr>
          <p:spPr>
            <a:xfrm>
              <a:off x="926813" y="82725"/>
              <a:ext cx="34963" cy="34991"/>
            </a:xfrm>
            <a:custGeom>
              <a:avLst/>
              <a:gdLst/>
              <a:ahLst/>
              <a:cxnLst/>
              <a:rect l="l" t="t" r="r" b="b"/>
              <a:pathLst>
                <a:path w="480" h="480" extrusionOk="0">
                  <a:moveTo>
                    <a:pt x="239" y="1"/>
                  </a:moveTo>
                  <a:cubicBezTo>
                    <a:pt x="108" y="1"/>
                    <a:pt x="0" y="108"/>
                    <a:pt x="0" y="241"/>
                  </a:cubicBezTo>
                  <a:cubicBezTo>
                    <a:pt x="0" y="373"/>
                    <a:pt x="108" y="480"/>
                    <a:pt x="239" y="480"/>
                  </a:cubicBezTo>
                  <a:cubicBezTo>
                    <a:pt x="372" y="480"/>
                    <a:pt x="479" y="373"/>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7" name="Google Shape;447;p111"/>
            <p:cNvSpPr/>
            <p:nvPr/>
          </p:nvSpPr>
          <p:spPr>
            <a:xfrm>
              <a:off x="1036472" y="82725"/>
              <a:ext cx="36552" cy="3499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8" name="Google Shape;448;p111"/>
            <p:cNvSpPr/>
            <p:nvPr/>
          </p:nvSpPr>
          <p:spPr>
            <a:xfrm>
              <a:off x="1147718" y="82725"/>
              <a:ext cx="36552" cy="34991"/>
            </a:xfrm>
            <a:custGeom>
              <a:avLst/>
              <a:gdLst/>
              <a:ahLst/>
              <a:cxnLst/>
              <a:rect l="l" t="t" r="r" b="b"/>
              <a:pathLst>
                <a:path w="480" h="480" extrusionOk="0">
                  <a:moveTo>
                    <a:pt x="239" y="1"/>
                  </a:moveTo>
                  <a:cubicBezTo>
                    <a:pt x="108" y="1"/>
                    <a:pt x="0" y="108"/>
                    <a:pt x="0" y="241"/>
                  </a:cubicBezTo>
                  <a:cubicBezTo>
                    <a:pt x="0" y="373"/>
                    <a:pt x="108" y="480"/>
                    <a:pt x="239" y="480"/>
                  </a:cubicBezTo>
                  <a:cubicBezTo>
                    <a:pt x="371" y="480"/>
                    <a:pt x="479" y="373"/>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49" name="Google Shape;449;p111"/>
            <p:cNvSpPr/>
            <p:nvPr/>
          </p:nvSpPr>
          <p:spPr>
            <a:xfrm>
              <a:off x="1233537" y="-303772"/>
              <a:ext cx="36552" cy="36582"/>
            </a:xfrm>
            <a:custGeom>
              <a:avLst/>
              <a:gdLst/>
              <a:ahLst/>
              <a:cxnLst/>
              <a:rect l="l" t="t" r="r" b="b"/>
              <a:pathLst>
                <a:path w="480" h="480" extrusionOk="0">
                  <a:moveTo>
                    <a:pt x="240" y="1"/>
                  </a:moveTo>
                  <a:cubicBezTo>
                    <a:pt x="108" y="1"/>
                    <a:pt x="1" y="108"/>
                    <a:pt x="1" y="241"/>
                  </a:cubicBezTo>
                  <a:cubicBezTo>
                    <a:pt x="1" y="372"/>
                    <a:pt x="108" y="480"/>
                    <a:pt x="240" y="480"/>
                  </a:cubicBezTo>
                  <a:cubicBezTo>
                    <a:pt x="372" y="480"/>
                    <a:pt x="480" y="372"/>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0" name="Google Shape;450;p111"/>
            <p:cNvSpPr/>
            <p:nvPr/>
          </p:nvSpPr>
          <p:spPr>
            <a:xfrm>
              <a:off x="1344784" y="-303772"/>
              <a:ext cx="34963" cy="36582"/>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1" name="Google Shape;451;p111"/>
            <p:cNvSpPr/>
            <p:nvPr/>
          </p:nvSpPr>
          <p:spPr>
            <a:xfrm>
              <a:off x="1456031" y="-303772"/>
              <a:ext cx="34963" cy="36582"/>
            </a:xfrm>
            <a:custGeom>
              <a:avLst/>
              <a:gdLst/>
              <a:ahLst/>
              <a:cxnLst/>
              <a:rect l="l" t="t" r="r" b="b"/>
              <a:pathLst>
                <a:path w="480" h="480" extrusionOk="0">
                  <a:moveTo>
                    <a:pt x="239" y="1"/>
                  </a:moveTo>
                  <a:cubicBezTo>
                    <a:pt x="108" y="1"/>
                    <a:pt x="1" y="108"/>
                    <a:pt x="1" y="241"/>
                  </a:cubicBezTo>
                  <a:cubicBezTo>
                    <a:pt x="1" y="372"/>
                    <a:pt x="108" y="480"/>
                    <a:pt x="239" y="480"/>
                  </a:cubicBezTo>
                  <a:cubicBezTo>
                    <a:pt x="371" y="480"/>
                    <a:pt x="480" y="372"/>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2" name="Google Shape;452;p111"/>
            <p:cNvSpPr/>
            <p:nvPr/>
          </p:nvSpPr>
          <p:spPr>
            <a:xfrm>
              <a:off x="1567278" y="-303772"/>
              <a:ext cx="34963" cy="36582"/>
            </a:xfrm>
            <a:custGeom>
              <a:avLst/>
              <a:gdLst/>
              <a:ahLst/>
              <a:cxnLst/>
              <a:rect l="l" t="t" r="r" b="b"/>
              <a:pathLst>
                <a:path w="480" h="480" extrusionOk="0">
                  <a:moveTo>
                    <a:pt x="240" y="1"/>
                  </a:moveTo>
                  <a:cubicBezTo>
                    <a:pt x="108" y="1"/>
                    <a:pt x="1" y="108"/>
                    <a:pt x="1" y="241"/>
                  </a:cubicBezTo>
                  <a:cubicBezTo>
                    <a:pt x="1" y="372"/>
                    <a:pt x="108" y="480"/>
                    <a:pt x="240" y="480"/>
                  </a:cubicBezTo>
                  <a:cubicBezTo>
                    <a:pt x="373" y="480"/>
                    <a:pt x="480" y="372"/>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3" name="Google Shape;453;p111"/>
            <p:cNvSpPr/>
            <p:nvPr/>
          </p:nvSpPr>
          <p:spPr>
            <a:xfrm>
              <a:off x="1678525" y="-303772"/>
              <a:ext cx="34963" cy="36582"/>
            </a:xfrm>
            <a:custGeom>
              <a:avLst/>
              <a:gdLst/>
              <a:ahLst/>
              <a:cxnLst/>
              <a:rect l="l" t="t" r="r" b="b"/>
              <a:pathLst>
                <a:path w="480" h="480" extrusionOk="0">
                  <a:moveTo>
                    <a:pt x="240" y="1"/>
                  </a:moveTo>
                  <a:cubicBezTo>
                    <a:pt x="107" y="1"/>
                    <a:pt x="0" y="108"/>
                    <a:pt x="0" y="241"/>
                  </a:cubicBezTo>
                  <a:cubicBezTo>
                    <a:pt x="0" y="372"/>
                    <a:pt x="107" y="480"/>
                    <a:pt x="240" y="480"/>
                  </a:cubicBezTo>
                  <a:cubicBezTo>
                    <a:pt x="372" y="480"/>
                    <a:pt x="479" y="372"/>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4" name="Google Shape;454;p111"/>
            <p:cNvSpPr/>
            <p:nvPr/>
          </p:nvSpPr>
          <p:spPr>
            <a:xfrm>
              <a:off x="1789772" y="-303772"/>
              <a:ext cx="34963" cy="36582"/>
            </a:xfrm>
            <a:custGeom>
              <a:avLst/>
              <a:gdLst/>
              <a:ahLst/>
              <a:cxnLst/>
              <a:rect l="l" t="t" r="r" b="b"/>
              <a:pathLst>
                <a:path w="480" h="480" extrusionOk="0">
                  <a:moveTo>
                    <a:pt x="240" y="1"/>
                  </a:moveTo>
                  <a:cubicBezTo>
                    <a:pt x="108" y="1"/>
                    <a:pt x="1" y="108"/>
                    <a:pt x="1" y="241"/>
                  </a:cubicBezTo>
                  <a:cubicBezTo>
                    <a:pt x="1" y="372"/>
                    <a:pt x="108" y="480"/>
                    <a:pt x="240" y="480"/>
                  </a:cubicBezTo>
                  <a:cubicBezTo>
                    <a:pt x="371" y="480"/>
                    <a:pt x="480" y="372"/>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5" name="Google Shape;455;p111"/>
            <p:cNvSpPr/>
            <p:nvPr/>
          </p:nvSpPr>
          <p:spPr>
            <a:xfrm>
              <a:off x="1233537" y="-400793"/>
              <a:ext cx="36552" cy="34991"/>
            </a:xfrm>
            <a:custGeom>
              <a:avLst/>
              <a:gdLst/>
              <a:ahLst/>
              <a:cxnLst/>
              <a:rect l="l" t="t" r="r" b="b"/>
              <a:pathLst>
                <a:path w="480" h="480" extrusionOk="0">
                  <a:moveTo>
                    <a:pt x="240" y="1"/>
                  </a:moveTo>
                  <a:cubicBezTo>
                    <a:pt x="108" y="1"/>
                    <a:pt x="1" y="108"/>
                    <a:pt x="1" y="241"/>
                  </a:cubicBezTo>
                  <a:cubicBezTo>
                    <a:pt x="1" y="372"/>
                    <a:pt x="108" y="480"/>
                    <a:pt x="240" y="480"/>
                  </a:cubicBezTo>
                  <a:cubicBezTo>
                    <a:pt x="372" y="480"/>
                    <a:pt x="480" y="372"/>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6" name="Google Shape;456;p111"/>
            <p:cNvSpPr/>
            <p:nvPr/>
          </p:nvSpPr>
          <p:spPr>
            <a:xfrm>
              <a:off x="1344784" y="-400793"/>
              <a:ext cx="34963" cy="34991"/>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7" name="Google Shape;457;p111"/>
            <p:cNvSpPr/>
            <p:nvPr/>
          </p:nvSpPr>
          <p:spPr>
            <a:xfrm>
              <a:off x="1456031" y="-400793"/>
              <a:ext cx="34963" cy="34991"/>
            </a:xfrm>
            <a:custGeom>
              <a:avLst/>
              <a:gdLst/>
              <a:ahLst/>
              <a:cxnLst/>
              <a:rect l="l" t="t" r="r" b="b"/>
              <a:pathLst>
                <a:path w="480" h="480" extrusionOk="0">
                  <a:moveTo>
                    <a:pt x="239" y="1"/>
                  </a:moveTo>
                  <a:cubicBezTo>
                    <a:pt x="108" y="1"/>
                    <a:pt x="1" y="108"/>
                    <a:pt x="1" y="241"/>
                  </a:cubicBezTo>
                  <a:cubicBezTo>
                    <a:pt x="1" y="372"/>
                    <a:pt x="108" y="480"/>
                    <a:pt x="239" y="480"/>
                  </a:cubicBezTo>
                  <a:cubicBezTo>
                    <a:pt x="371" y="480"/>
                    <a:pt x="480" y="372"/>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8" name="Google Shape;458;p111"/>
            <p:cNvSpPr/>
            <p:nvPr/>
          </p:nvSpPr>
          <p:spPr>
            <a:xfrm>
              <a:off x="1567278" y="-400793"/>
              <a:ext cx="34963" cy="34991"/>
            </a:xfrm>
            <a:custGeom>
              <a:avLst/>
              <a:gdLst/>
              <a:ahLst/>
              <a:cxnLst/>
              <a:rect l="l" t="t" r="r" b="b"/>
              <a:pathLst>
                <a:path w="480" h="480" extrusionOk="0">
                  <a:moveTo>
                    <a:pt x="240" y="1"/>
                  </a:moveTo>
                  <a:cubicBezTo>
                    <a:pt x="108" y="1"/>
                    <a:pt x="1" y="108"/>
                    <a:pt x="1" y="241"/>
                  </a:cubicBezTo>
                  <a:cubicBezTo>
                    <a:pt x="1" y="372"/>
                    <a:pt x="108" y="480"/>
                    <a:pt x="240" y="480"/>
                  </a:cubicBezTo>
                  <a:cubicBezTo>
                    <a:pt x="373" y="480"/>
                    <a:pt x="480" y="372"/>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59" name="Google Shape;459;p111"/>
            <p:cNvSpPr/>
            <p:nvPr/>
          </p:nvSpPr>
          <p:spPr>
            <a:xfrm>
              <a:off x="1678525" y="-400793"/>
              <a:ext cx="34963" cy="34991"/>
            </a:xfrm>
            <a:custGeom>
              <a:avLst/>
              <a:gdLst/>
              <a:ahLst/>
              <a:cxnLst/>
              <a:rect l="l" t="t" r="r" b="b"/>
              <a:pathLst>
                <a:path w="480" h="480" extrusionOk="0">
                  <a:moveTo>
                    <a:pt x="240" y="1"/>
                  </a:moveTo>
                  <a:cubicBezTo>
                    <a:pt x="107" y="1"/>
                    <a:pt x="0" y="108"/>
                    <a:pt x="0" y="241"/>
                  </a:cubicBezTo>
                  <a:cubicBezTo>
                    <a:pt x="0" y="372"/>
                    <a:pt x="107" y="480"/>
                    <a:pt x="240" y="480"/>
                  </a:cubicBezTo>
                  <a:cubicBezTo>
                    <a:pt x="372" y="480"/>
                    <a:pt x="479" y="372"/>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0" name="Google Shape;460;p111"/>
            <p:cNvSpPr/>
            <p:nvPr/>
          </p:nvSpPr>
          <p:spPr>
            <a:xfrm>
              <a:off x="1789772" y="-400793"/>
              <a:ext cx="34963" cy="34991"/>
            </a:xfrm>
            <a:custGeom>
              <a:avLst/>
              <a:gdLst/>
              <a:ahLst/>
              <a:cxnLst/>
              <a:rect l="l" t="t" r="r" b="b"/>
              <a:pathLst>
                <a:path w="480" h="480" extrusionOk="0">
                  <a:moveTo>
                    <a:pt x="240" y="1"/>
                  </a:moveTo>
                  <a:cubicBezTo>
                    <a:pt x="108" y="1"/>
                    <a:pt x="1" y="108"/>
                    <a:pt x="1" y="241"/>
                  </a:cubicBezTo>
                  <a:cubicBezTo>
                    <a:pt x="1" y="372"/>
                    <a:pt x="108" y="480"/>
                    <a:pt x="240" y="480"/>
                  </a:cubicBezTo>
                  <a:cubicBezTo>
                    <a:pt x="371" y="480"/>
                    <a:pt x="480" y="372"/>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1" name="Google Shape;461;p111"/>
            <p:cNvSpPr/>
            <p:nvPr/>
          </p:nvSpPr>
          <p:spPr>
            <a:xfrm>
              <a:off x="1233537" y="-12706"/>
              <a:ext cx="36552" cy="34991"/>
            </a:xfrm>
            <a:custGeom>
              <a:avLst/>
              <a:gdLst/>
              <a:ahLst/>
              <a:cxnLst/>
              <a:rect l="l" t="t" r="r" b="b"/>
              <a:pathLst>
                <a:path w="480" h="480" extrusionOk="0">
                  <a:moveTo>
                    <a:pt x="240" y="0"/>
                  </a:moveTo>
                  <a:cubicBezTo>
                    <a:pt x="108" y="0"/>
                    <a:pt x="1" y="108"/>
                    <a:pt x="1" y="239"/>
                  </a:cubicBezTo>
                  <a:cubicBezTo>
                    <a:pt x="1" y="372"/>
                    <a:pt x="108" y="479"/>
                    <a:pt x="240" y="479"/>
                  </a:cubicBezTo>
                  <a:cubicBezTo>
                    <a:pt x="372" y="479"/>
                    <a:pt x="480" y="372"/>
                    <a:pt x="480" y="239"/>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2" name="Google Shape;462;p111"/>
            <p:cNvSpPr/>
            <p:nvPr/>
          </p:nvSpPr>
          <p:spPr>
            <a:xfrm>
              <a:off x="1344784" y="-12706"/>
              <a:ext cx="34963" cy="34991"/>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3" name="Google Shape;463;p111"/>
            <p:cNvSpPr/>
            <p:nvPr/>
          </p:nvSpPr>
          <p:spPr>
            <a:xfrm>
              <a:off x="1456031" y="-12706"/>
              <a:ext cx="34963" cy="34991"/>
            </a:xfrm>
            <a:custGeom>
              <a:avLst/>
              <a:gdLst/>
              <a:ahLst/>
              <a:cxnLst/>
              <a:rect l="l" t="t" r="r" b="b"/>
              <a:pathLst>
                <a:path w="480" h="480" extrusionOk="0">
                  <a:moveTo>
                    <a:pt x="239" y="0"/>
                  </a:moveTo>
                  <a:cubicBezTo>
                    <a:pt x="108" y="0"/>
                    <a:pt x="1" y="108"/>
                    <a:pt x="1" y="239"/>
                  </a:cubicBezTo>
                  <a:cubicBezTo>
                    <a:pt x="1" y="372"/>
                    <a:pt x="108" y="479"/>
                    <a:pt x="239" y="479"/>
                  </a:cubicBezTo>
                  <a:cubicBezTo>
                    <a:pt x="371" y="479"/>
                    <a:pt x="480" y="372"/>
                    <a:pt x="480" y="239"/>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4" name="Google Shape;464;p111"/>
            <p:cNvSpPr/>
            <p:nvPr/>
          </p:nvSpPr>
          <p:spPr>
            <a:xfrm>
              <a:off x="1567278" y="-12706"/>
              <a:ext cx="34963" cy="34991"/>
            </a:xfrm>
            <a:custGeom>
              <a:avLst/>
              <a:gdLst/>
              <a:ahLst/>
              <a:cxnLst/>
              <a:rect l="l" t="t" r="r" b="b"/>
              <a:pathLst>
                <a:path w="480" h="480" extrusionOk="0">
                  <a:moveTo>
                    <a:pt x="240" y="0"/>
                  </a:moveTo>
                  <a:cubicBezTo>
                    <a:pt x="108" y="0"/>
                    <a:pt x="1" y="108"/>
                    <a:pt x="1" y="239"/>
                  </a:cubicBezTo>
                  <a:cubicBezTo>
                    <a:pt x="1" y="372"/>
                    <a:pt x="108" y="479"/>
                    <a:pt x="240" y="479"/>
                  </a:cubicBezTo>
                  <a:cubicBezTo>
                    <a:pt x="373" y="479"/>
                    <a:pt x="480" y="372"/>
                    <a:pt x="480" y="239"/>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5" name="Google Shape;465;p111"/>
            <p:cNvSpPr/>
            <p:nvPr/>
          </p:nvSpPr>
          <p:spPr>
            <a:xfrm>
              <a:off x="1678525" y="-12706"/>
              <a:ext cx="34963" cy="34991"/>
            </a:xfrm>
            <a:custGeom>
              <a:avLst/>
              <a:gdLst/>
              <a:ahLst/>
              <a:cxnLst/>
              <a:rect l="l" t="t" r="r" b="b"/>
              <a:pathLst>
                <a:path w="480" h="480" extrusionOk="0">
                  <a:moveTo>
                    <a:pt x="240" y="0"/>
                  </a:moveTo>
                  <a:cubicBezTo>
                    <a:pt x="107" y="0"/>
                    <a:pt x="0" y="108"/>
                    <a:pt x="0" y="239"/>
                  </a:cubicBezTo>
                  <a:cubicBezTo>
                    <a:pt x="0" y="372"/>
                    <a:pt x="107" y="479"/>
                    <a:pt x="240" y="479"/>
                  </a:cubicBezTo>
                  <a:cubicBezTo>
                    <a:pt x="372" y="479"/>
                    <a:pt x="479" y="372"/>
                    <a:pt x="479" y="239"/>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6" name="Google Shape;466;p111"/>
            <p:cNvSpPr/>
            <p:nvPr/>
          </p:nvSpPr>
          <p:spPr>
            <a:xfrm>
              <a:off x="1789772" y="-12706"/>
              <a:ext cx="34963" cy="34991"/>
            </a:xfrm>
            <a:custGeom>
              <a:avLst/>
              <a:gdLst/>
              <a:ahLst/>
              <a:cxnLst/>
              <a:rect l="l" t="t" r="r" b="b"/>
              <a:pathLst>
                <a:path w="480" h="480" extrusionOk="0">
                  <a:moveTo>
                    <a:pt x="240" y="0"/>
                  </a:moveTo>
                  <a:cubicBezTo>
                    <a:pt x="108" y="0"/>
                    <a:pt x="1" y="108"/>
                    <a:pt x="1" y="239"/>
                  </a:cubicBezTo>
                  <a:cubicBezTo>
                    <a:pt x="1" y="372"/>
                    <a:pt x="108" y="479"/>
                    <a:pt x="240" y="479"/>
                  </a:cubicBezTo>
                  <a:cubicBezTo>
                    <a:pt x="371" y="479"/>
                    <a:pt x="480" y="372"/>
                    <a:pt x="480" y="239"/>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7" name="Google Shape;467;p111"/>
            <p:cNvSpPr/>
            <p:nvPr/>
          </p:nvSpPr>
          <p:spPr>
            <a:xfrm>
              <a:off x="1233537" y="-109728"/>
              <a:ext cx="36552" cy="34991"/>
            </a:xfrm>
            <a:custGeom>
              <a:avLst/>
              <a:gdLst/>
              <a:ahLst/>
              <a:cxnLst/>
              <a:rect l="l" t="t" r="r" b="b"/>
              <a:pathLst>
                <a:path w="480" h="480" extrusionOk="0">
                  <a:moveTo>
                    <a:pt x="240" y="0"/>
                  </a:moveTo>
                  <a:cubicBezTo>
                    <a:pt x="108" y="0"/>
                    <a:pt x="1" y="108"/>
                    <a:pt x="1" y="240"/>
                  </a:cubicBezTo>
                  <a:cubicBezTo>
                    <a:pt x="1" y="372"/>
                    <a:pt x="108" y="479"/>
                    <a:pt x="240" y="479"/>
                  </a:cubicBezTo>
                  <a:cubicBezTo>
                    <a:pt x="372" y="479"/>
                    <a:pt x="480" y="372"/>
                    <a:pt x="480" y="240"/>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8" name="Google Shape;468;p111"/>
            <p:cNvSpPr/>
            <p:nvPr/>
          </p:nvSpPr>
          <p:spPr>
            <a:xfrm>
              <a:off x="1344784" y="-109728"/>
              <a:ext cx="34963" cy="34991"/>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69" name="Google Shape;469;p111"/>
            <p:cNvSpPr/>
            <p:nvPr/>
          </p:nvSpPr>
          <p:spPr>
            <a:xfrm>
              <a:off x="1456031" y="-109728"/>
              <a:ext cx="34963" cy="34991"/>
            </a:xfrm>
            <a:custGeom>
              <a:avLst/>
              <a:gdLst/>
              <a:ahLst/>
              <a:cxnLst/>
              <a:rect l="l" t="t" r="r" b="b"/>
              <a:pathLst>
                <a:path w="480" h="480" extrusionOk="0">
                  <a:moveTo>
                    <a:pt x="239" y="0"/>
                  </a:moveTo>
                  <a:cubicBezTo>
                    <a:pt x="108" y="0"/>
                    <a:pt x="1" y="108"/>
                    <a:pt x="1" y="240"/>
                  </a:cubicBezTo>
                  <a:cubicBezTo>
                    <a:pt x="1" y="372"/>
                    <a:pt x="108" y="479"/>
                    <a:pt x="239" y="479"/>
                  </a:cubicBezTo>
                  <a:cubicBezTo>
                    <a:pt x="371" y="479"/>
                    <a:pt x="480" y="372"/>
                    <a:pt x="480" y="240"/>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0" name="Google Shape;470;p111"/>
            <p:cNvSpPr/>
            <p:nvPr/>
          </p:nvSpPr>
          <p:spPr>
            <a:xfrm>
              <a:off x="1567278" y="-109728"/>
              <a:ext cx="34963" cy="34991"/>
            </a:xfrm>
            <a:custGeom>
              <a:avLst/>
              <a:gdLst/>
              <a:ahLst/>
              <a:cxnLst/>
              <a:rect l="l" t="t" r="r" b="b"/>
              <a:pathLst>
                <a:path w="480" h="480" extrusionOk="0">
                  <a:moveTo>
                    <a:pt x="240" y="0"/>
                  </a:moveTo>
                  <a:cubicBezTo>
                    <a:pt x="108" y="0"/>
                    <a:pt x="1" y="108"/>
                    <a:pt x="1" y="240"/>
                  </a:cubicBezTo>
                  <a:cubicBezTo>
                    <a:pt x="1" y="372"/>
                    <a:pt x="108" y="479"/>
                    <a:pt x="240" y="479"/>
                  </a:cubicBezTo>
                  <a:cubicBezTo>
                    <a:pt x="373" y="479"/>
                    <a:pt x="480" y="372"/>
                    <a:pt x="480" y="240"/>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1" name="Google Shape;471;p111"/>
            <p:cNvSpPr/>
            <p:nvPr/>
          </p:nvSpPr>
          <p:spPr>
            <a:xfrm>
              <a:off x="1678525" y="-109728"/>
              <a:ext cx="34963" cy="34991"/>
            </a:xfrm>
            <a:custGeom>
              <a:avLst/>
              <a:gdLst/>
              <a:ahLst/>
              <a:cxnLst/>
              <a:rect l="l" t="t" r="r" b="b"/>
              <a:pathLst>
                <a:path w="480" h="480" extrusionOk="0">
                  <a:moveTo>
                    <a:pt x="240" y="0"/>
                  </a:moveTo>
                  <a:cubicBezTo>
                    <a:pt x="107" y="0"/>
                    <a:pt x="0" y="108"/>
                    <a:pt x="0" y="240"/>
                  </a:cubicBezTo>
                  <a:cubicBezTo>
                    <a:pt x="0" y="372"/>
                    <a:pt x="107" y="479"/>
                    <a:pt x="240" y="479"/>
                  </a:cubicBezTo>
                  <a:cubicBezTo>
                    <a:pt x="372" y="479"/>
                    <a:pt x="479" y="372"/>
                    <a:pt x="479" y="240"/>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2" name="Google Shape;472;p111"/>
            <p:cNvSpPr/>
            <p:nvPr/>
          </p:nvSpPr>
          <p:spPr>
            <a:xfrm>
              <a:off x="1789772" y="-109728"/>
              <a:ext cx="34963" cy="34991"/>
            </a:xfrm>
            <a:custGeom>
              <a:avLst/>
              <a:gdLst/>
              <a:ahLst/>
              <a:cxnLst/>
              <a:rect l="l" t="t" r="r" b="b"/>
              <a:pathLst>
                <a:path w="480" h="480" extrusionOk="0">
                  <a:moveTo>
                    <a:pt x="240" y="0"/>
                  </a:moveTo>
                  <a:cubicBezTo>
                    <a:pt x="108" y="0"/>
                    <a:pt x="1" y="108"/>
                    <a:pt x="1" y="240"/>
                  </a:cubicBezTo>
                  <a:cubicBezTo>
                    <a:pt x="1" y="372"/>
                    <a:pt x="108" y="479"/>
                    <a:pt x="240" y="479"/>
                  </a:cubicBezTo>
                  <a:cubicBezTo>
                    <a:pt x="371" y="479"/>
                    <a:pt x="480" y="372"/>
                    <a:pt x="480" y="240"/>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3" name="Google Shape;473;p111"/>
            <p:cNvSpPr/>
            <p:nvPr/>
          </p:nvSpPr>
          <p:spPr>
            <a:xfrm>
              <a:off x="1233537" y="-208341"/>
              <a:ext cx="36552" cy="36582"/>
            </a:xfrm>
            <a:custGeom>
              <a:avLst/>
              <a:gdLst/>
              <a:ahLst/>
              <a:cxnLst/>
              <a:rect l="l" t="t" r="r" b="b"/>
              <a:pathLst>
                <a:path w="480" h="480" extrusionOk="0">
                  <a:moveTo>
                    <a:pt x="240" y="0"/>
                  </a:moveTo>
                  <a:cubicBezTo>
                    <a:pt x="108" y="0"/>
                    <a:pt x="1" y="108"/>
                    <a:pt x="1" y="240"/>
                  </a:cubicBezTo>
                  <a:cubicBezTo>
                    <a:pt x="1" y="372"/>
                    <a:pt x="108" y="479"/>
                    <a:pt x="240" y="479"/>
                  </a:cubicBezTo>
                  <a:cubicBezTo>
                    <a:pt x="372" y="479"/>
                    <a:pt x="480" y="372"/>
                    <a:pt x="480" y="240"/>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4" name="Google Shape;474;p111"/>
            <p:cNvSpPr/>
            <p:nvPr/>
          </p:nvSpPr>
          <p:spPr>
            <a:xfrm>
              <a:off x="1344784" y="-208341"/>
              <a:ext cx="34963" cy="36582"/>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5" name="Google Shape;475;p111"/>
            <p:cNvSpPr/>
            <p:nvPr/>
          </p:nvSpPr>
          <p:spPr>
            <a:xfrm>
              <a:off x="1456031" y="-208341"/>
              <a:ext cx="34963" cy="36582"/>
            </a:xfrm>
            <a:custGeom>
              <a:avLst/>
              <a:gdLst/>
              <a:ahLst/>
              <a:cxnLst/>
              <a:rect l="l" t="t" r="r" b="b"/>
              <a:pathLst>
                <a:path w="480" h="480" extrusionOk="0">
                  <a:moveTo>
                    <a:pt x="239" y="0"/>
                  </a:moveTo>
                  <a:cubicBezTo>
                    <a:pt x="108" y="0"/>
                    <a:pt x="1" y="108"/>
                    <a:pt x="1" y="240"/>
                  </a:cubicBezTo>
                  <a:cubicBezTo>
                    <a:pt x="1" y="372"/>
                    <a:pt x="108" y="479"/>
                    <a:pt x="239" y="479"/>
                  </a:cubicBezTo>
                  <a:cubicBezTo>
                    <a:pt x="371" y="479"/>
                    <a:pt x="480" y="372"/>
                    <a:pt x="480" y="240"/>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6" name="Google Shape;476;p111"/>
            <p:cNvSpPr/>
            <p:nvPr/>
          </p:nvSpPr>
          <p:spPr>
            <a:xfrm>
              <a:off x="1567278" y="-208341"/>
              <a:ext cx="34963" cy="36582"/>
            </a:xfrm>
            <a:custGeom>
              <a:avLst/>
              <a:gdLst/>
              <a:ahLst/>
              <a:cxnLst/>
              <a:rect l="l" t="t" r="r" b="b"/>
              <a:pathLst>
                <a:path w="480" h="480" extrusionOk="0">
                  <a:moveTo>
                    <a:pt x="240" y="0"/>
                  </a:moveTo>
                  <a:cubicBezTo>
                    <a:pt x="108" y="0"/>
                    <a:pt x="1" y="108"/>
                    <a:pt x="1" y="240"/>
                  </a:cubicBezTo>
                  <a:cubicBezTo>
                    <a:pt x="1" y="372"/>
                    <a:pt x="108" y="479"/>
                    <a:pt x="240" y="479"/>
                  </a:cubicBezTo>
                  <a:cubicBezTo>
                    <a:pt x="373" y="479"/>
                    <a:pt x="480" y="372"/>
                    <a:pt x="480" y="240"/>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7" name="Google Shape;477;p111"/>
            <p:cNvSpPr/>
            <p:nvPr/>
          </p:nvSpPr>
          <p:spPr>
            <a:xfrm>
              <a:off x="1678525" y="-208341"/>
              <a:ext cx="34963" cy="36582"/>
            </a:xfrm>
            <a:custGeom>
              <a:avLst/>
              <a:gdLst/>
              <a:ahLst/>
              <a:cxnLst/>
              <a:rect l="l" t="t" r="r" b="b"/>
              <a:pathLst>
                <a:path w="480" h="480" extrusionOk="0">
                  <a:moveTo>
                    <a:pt x="240" y="0"/>
                  </a:moveTo>
                  <a:cubicBezTo>
                    <a:pt x="107" y="0"/>
                    <a:pt x="0" y="108"/>
                    <a:pt x="0" y="240"/>
                  </a:cubicBezTo>
                  <a:cubicBezTo>
                    <a:pt x="0" y="372"/>
                    <a:pt x="107" y="479"/>
                    <a:pt x="240" y="479"/>
                  </a:cubicBezTo>
                  <a:cubicBezTo>
                    <a:pt x="372" y="479"/>
                    <a:pt x="479" y="372"/>
                    <a:pt x="479" y="240"/>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8" name="Google Shape;478;p111"/>
            <p:cNvSpPr/>
            <p:nvPr/>
          </p:nvSpPr>
          <p:spPr>
            <a:xfrm>
              <a:off x="1789772" y="-208341"/>
              <a:ext cx="34963" cy="36582"/>
            </a:xfrm>
            <a:custGeom>
              <a:avLst/>
              <a:gdLst/>
              <a:ahLst/>
              <a:cxnLst/>
              <a:rect l="l" t="t" r="r" b="b"/>
              <a:pathLst>
                <a:path w="480" h="480" extrusionOk="0">
                  <a:moveTo>
                    <a:pt x="240" y="0"/>
                  </a:moveTo>
                  <a:cubicBezTo>
                    <a:pt x="108" y="0"/>
                    <a:pt x="1" y="108"/>
                    <a:pt x="1" y="240"/>
                  </a:cubicBezTo>
                  <a:cubicBezTo>
                    <a:pt x="1" y="372"/>
                    <a:pt x="108" y="479"/>
                    <a:pt x="240" y="479"/>
                  </a:cubicBezTo>
                  <a:cubicBezTo>
                    <a:pt x="371" y="479"/>
                    <a:pt x="480" y="372"/>
                    <a:pt x="480" y="240"/>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9" name="Google Shape;479;p111"/>
            <p:cNvSpPr/>
            <p:nvPr/>
          </p:nvSpPr>
          <p:spPr>
            <a:xfrm>
              <a:off x="1233537" y="278360"/>
              <a:ext cx="36552" cy="34991"/>
            </a:xfrm>
            <a:custGeom>
              <a:avLst/>
              <a:gdLst/>
              <a:ahLst/>
              <a:cxnLst/>
              <a:rect l="l" t="t" r="r" b="b"/>
              <a:pathLst>
                <a:path w="480" h="480" extrusionOk="0">
                  <a:moveTo>
                    <a:pt x="240" y="1"/>
                  </a:moveTo>
                  <a:cubicBezTo>
                    <a:pt x="108" y="1"/>
                    <a:pt x="1" y="108"/>
                    <a:pt x="1" y="240"/>
                  </a:cubicBezTo>
                  <a:cubicBezTo>
                    <a:pt x="1" y="373"/>
                    <a:pt x="108" y="480"/>
                    <a:pt x="240" y="480"/>
                  </a:cubicBezTo>
                  <a:cubicBezTo>
                    <a:pt x="372" y="480"/>
                    <a:pt x="480" y="373"/>
                    <a:pt x="480" y="240"/>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0" name="Google Shape;480;p111"/>
            <p:cNvSpPr/>
            <p:nvPr/>
          </p:nvSpPr>
          <p:spPr>
            <a:xfrm>
              <a:off x="1344784" y="278360"/>
              <a:ext cx="34963" cy="34991"/>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1" name="Google Shape;481;p111"/>
            <p:cNvSpPr/>
            <p:nvPr/>
          </p:nvSpPr>
          <p:spPr>
            <a:xfrm>
              <a:off x="1456031" y="278360"/>
              <a:ext cx="34963" cy="34991"/>
            </a:xfrm>
            <a:custGeom>
              <a:avLst/>
              <a:gdLst/>
              <a:ahLst/>
              <a:cxnLst/>
              <a:rect l="l" t="t" r="r" b="b"/>
              <a:pathLst>
                <a:path w="480" h="480" extrusionOk="0">
                  <a:moveTo>
                    <a:pt x="239" y="1"/>
                  </a:moveTo>
                  <a:cubicBezTo>
                    <a:pt x="108" y="1"/>
                    <a:pt x="1" y="108"/>
                    <a:pt x="1" y="240"/>
                  </a:cubicBezTo>
                  <a:cubicBezTo>
                    <a:pt x="1" y="373"/>
                    <a:pt x="108" y="480"/>
                    <a:pt x="239" y="480"/>
                  </a:cubicBezTo>
                  <a:cubicBezTo>
                    <a:pt x="371" y="480"/>
                    <a:pt x="480" y="373"/>
                    <a:pt x="480" y="240"/>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2" name="Google Shape;482;p111"/>
            <p:cNvSpPr/>
            <p:nvPr/>
          </p:nvSpPr>
          <p:spPr>
            <a:xfrm>
              <a:off x="1567278" y="278360"/>
              <a:ext cx="34963" cy="34991"/>
            </a:xfrm>
            <a:custGeom>
              <a:avLst/>
              <a:gdLst/>
              <a:ahLst/>
              <a:cxnLst/>
              <a:rect l="l" t="t" r="r" b="b"/>
              <a:pathLst>
                <a:path w="480" h="480" extrusionOk="0">
                  <a:moveTo>
                    <a:pt x="240" y="1"/>
                  </a:moveTo>
                  <a:cubicBezTo>
                    <a:pt x="108" y="1"/>
                    <a:pt x="1" y="108"/>
                    <a:pt x="1" y="240"/>
                  </a:cubicBezTo>
                  <a:cubicBezTo>
                    <a:pt x="1" y="373"/>
                    <a:pt x="108" y="480"/>
                    <a:pt x="240" y="480"/>
                  </a:cubicBezTo>
                  <a:cubicBezTo>
                    <a:pt x="373" y="480"/>
                    <a:pt x="480" y="373"/>
                    <a:pt x="480" y="240"/>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3" name="Google Shape;483;p111"/>
            <p:cNvSpPr/>
            <p:nvPr/>
          </p:nvSpPr>
          <p:spPr>
            <a:xfrm>
              <a:off x="1678525" y="278360"/>
              <a:ext cx="34963" cy="34991"/>
            </a:xfrm>
            <a:custGeom>
              <a:avLst/>
              <a:gdLst/>
              <a:ahLst/>
              <a:cxnLst/>
              <a:rect l="l" t="t" r="r" b="b"/>
              <a:pathLst>
                <a:path w="480" h="480" extrusionOk="0">
                  <a:moveTo>
                    <a:pt x="240" y="1"/>
                  </a:moveTo>
                  <a:cubicBezTo>
                    <a:pt x="107" y="1"/>
                    <a:pt x="0" y="108"/>
                    <a:pt x="0" y="240"/>
                  </a:cubicBezTo>
                  <a:cubicBezTo>
                    <a:pt x="0" y="373"/>
                    <a:pt x="107" y="480"/>
                    <a:pt x="240" y="480"/>
                  </a:cubicBezTo>
                  <a:cubicBezTo>
                    <a:pt x="372" y="480"/>
                    <a:pt x="479" y="373"/>
                    <a:pt x="479" y="240"/>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4" name="Google Shape;484;p111"/>
            <p:cNvSpPr/>
            <p:nvPr/>
          </p:nvSpPr>
          <p:spPr>
            <a:xfrm>
              <a:off x="1789772" y="278360"/>
              <a:ext cx="34963" cy="34991"/>
            </a:xfrm>
            <a:custGeom>
              <a:avLst/>
              <a:gdLst/>
              <a:ahLst/>
              <a:cxnLst/>
              <a:rect l="l" t="t" r="r" b="b"/>
              <a:pathLst>
                <a:path w="480" h="480" extrusionOk="0">
                  <a:moveTo>
                    <a:pt x="240" y="1"/>
                  </a:moveTo>
                  <a:cubicBezTo>
                    <a:pt x="108" y="1"/>
                    <a:pt x="1" y="108"/>
                    <a:pt x="1" y="240"/>
                  </a:cubicBezTo>
                  <a:cubicBezTo>
                    <a:pt x="1" y="373"/>
                    <a:pt x="108" y="480"/>
                    <a:pt x="240" y="480"/>
                  </a:cubicBezTo>
                  <a:cubicBezTo>
                    <a:pt x="371" y="480"/>
                    <a:pt x="480" y="373"/>
                    <a:pt x="480" y="240"/>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5" name="Google Shape;485;p111"/>
            <p:cNvSpPr/>
            <p:nvPr/>
          </p:nvSpPr>
          <p:spPr>
            <a:xfrm>
              <a:off x="1233537" y="179747"/>
              <a:ext cx="36552" cy="36581"/>
            </a:xfrm>
            <a:custGeom>
              <a:avLst/>
              <a:gdLst/>
              <a:ahLst/>
              <a:cxnLst/>
              <a:rect l="l" t="t" r="r" b="b"/>
              <a:pathLst>
                <a:path w="480" h="480" extrusionOk="0">
                  <a:moveTo>
                    <a:pt x="240" y="0"/>
                  </a:moveTo>
                  <a:cubicBezTo>
                    <a:pt x="108" y="0"/>
                    <a:pt x="1" y="107"/>
                    <a:pt x="1" y="239"/>
                  </a:cubicBezTo>
                  <a:cubicBezTo>
                    <a:pt x="1" y="372"/>
                    <a:pt x="108" y="479"/>
                    <a:pt x="240" y="479"/>
                  </a:cubicBezTo>
                  <a:cubicBezTo>
                    <a:pt x="372" y="479"/>
                    <a:pt x="480" y="372"/>
                    <a:pt x="480" y="239"/>
                  </a:cubicBezTo>
                  <a:cubicBezTo>
                    <a:pt x="480" y="107"/>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6" name="Google Shape;486;p111"/>
            <p:cNvSpPr/>
            <p:nvPr/>
          </p:nvSpPr>
          <p:spPr>
            <a:xfrm>
              <a:off x="1344784" y="179747"/>
              <a:ext cx="34963" cy="36581"/>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7" name="Google Shape;487;p111"/>
            <p:cNvSpPr/>
            <p:nvPr/>
          </p:nvSpPr>
          <p:spPr>
            <a:xfrm>
              <a:off x="1456031" y="179747"/>
              <a:ext cx="34963" cy="36581"/>
            </a:xfrm>
            <a:custGeom>
              <a:avLst/>
              <a:gdLst/>
              <a:ahLst/>
              <a:cxnLst/>
              <a:rect l="l" t="t" r="r" b="b"/>
              <a:pathLst>
                <a:path w="480" h="480" extrusionOk="0">
                  <a:moveTo>
                    <a:pt x="239" y="0"/>
                  </a:moveTo>
                  <a:cubicBezTo>
                    <a:pt x="108" y="0"/>
                    <a:pt x="1" y="107"/>
                    <a:pt x="1" y="239"/>
                  </a:cubicBezTo>
                  <a:cubicBezTo>
                    <a:pt x="1" y="372"/>
                    <a:pt x="108" y="479"/>
                    <a:pt x="239" y="479"/>
                  </a:cubicBezTo>
                  <a:cubicBezTo>
                    <a:pt x="371" y="479"/>
                    <a:pt x="480" y="372"/>
                    <a:pt x="480" y="239"/>
                  </a:cubicBezTo>
                  <a:cubicBezTo>
                    <a:pt x="480" y="107"/>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8" name="Google Shape;488;p111"/>
            <p:cNvSpPr/>
            <p:nvPr/>
          </p:nvSpPr>
          <p:spPr>
            <a:xfrm>
              <a:off x="1567278" y="179747"/>
              <a:ext cx="34963" cy="36581"/>
            </a:xfrm>
            <a:custGeom>
              <a:avLst/>
              <a:gdLst/>
              <a:ahLst/>
              <a:cxnLst/>
              <a:rect l="l" t="t" r="r" b="b"/>
              <a:pathLst>
                <a:path w="480" h="480" extrusionOk="0">
                  <a:moveTo>
                    <a:pt x="240" y="0"/>
                  </a:moveTo>
                  <a:cubicBezTo>
                    <a:pt x="108" y="0"/>
                    <a:pt x="1" y="107"/>
                    <a:pt x="1" y="239"/>
                  </a:cubicBezTo>
                  <a:cubicBezTo>
                    <a:pt x="1" y="372"/>
                    <a:pt x="108" y="479"/>
                    <a:pt x="240" y="479"/>
                  </a:cubicBezTo>
                  <a:cubicBezTo>
                    <a:pt x="373" y="479"/>
                    <a:pt x="480" y="372"/>
                    <a:pt x="480" y="239"/>
                  </a:cubicBezTo>
                  <a:cubicBezTo>
                    <a:pt x="480" y="107"/>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89" name="Google Shape;489;p111"/>
            <p:cNvSpPr/>
            <p:nvPr/>
          </p:nvSpPr>
          <p:spPr>
            <a:xfrm>
              <a:off x="1678525" y="179747"/>
              <a:ext cx="34963" cy="36581"/>
            </a:xfrm>
            <a:custGeom>
              <a:avLst/>
              <a:gdLst/>
              <a:ahLst/>
              <a:cxnLst/>
              <a:rect l="l" t="t" r="r" b="b"/>
              <a:pathLst>
                <a:path w="480" h="480" extrusionOk="0">
                  <a:moveTo>
                    <a:pt x="240" y="0"/>
                  </a:moveTo>
                  <a:cubicBezTo>
                    <a:pt x="107" y="0"/>
                    <a:pt x="0" y="107"/>
                    <a:pt x="0" y="239"/>
                  </a:cubicBezTo>
                  <a:cubicBezTo>
                    <a:pt x="0" y="372"/>
                    <a:pt x="107" y="479"/>
                    <a:pt x="240" y="479"/>
                  </a:cubicBezTo>
                  <a:cubicBezTo>
                    <a:pt x="372" y="479"/>
                    <a:pt x="479" y="372"/>
                    <a:pt x="479" y="239"/>
                  </a:cubicBezTo>
                  <a:cubicBezTo>
                    <a:pt x="479" y="107"/>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0" name="Google Shape;490;p111"/>
            <p:cNvSpPr/>
            <p:nvPr/>
          </p:nvSpPr>
          <p:spPr>
            <a:xfrm>
              <a:off x="1789772" y="179747"/>
              <a:ext cx="34963" cy="36581"/>
            </a:xfrm>
            <a:custGeom>
              <a:avLst/>
              <a:gdLst/>
              <a:ahLst/>
              <a:cxnLst/>
              <a:rect l="l" t="t" r="r" b="b"/>
              <a:pathLst>
                <a:path w="480" h="480" extrusionOk="0">
                  <a:moveTo>
                    <a:pt x="240" y="0"/>
                  </a:moveTo>
                  <a:cubicBezTo>
                    <a:pt x="108" y="0"/>
                    <a:pt x="1" y="107"/>
                    <a:pt x="1" y="239"/>
                  </a:cubicBezTo>
                  <a:cubicBezTo>
                    <a:pt x="1" y="372"/>
                    <a:pt x="108" y="479"/>
                    <a:pt x="240" y="479"/>
                  </a:cubicBezTo>
                  <a:cubicBezTo>
                    <a:pt x="371" y="479"/>
                    <a:pt x="480" y="372"/>
                    <a:pt x="480" y="239"/>
                  </a:cubicBezTo>
                  <a:cubicBezTo>
                    <a:pt x="480" y="107"/>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1" name="Google Shape;491;p111"/>
            <p:cNvSpPr/>
            <p:nvPr/>
          </p:nvSpPr>
          <p:spPr>
            <a:xfrm>
              <a:off x="1233537" y="82725"/>
              <a:ext cx="36552" cy="34991"/>
            </a:xfrm>
            <a:custGeom>
              <a:avLst/>
              <a:gdLst/>
              <a:ahLst/>
              <a:cxnLst/>
              <a:rect l="l" t="t" r="r" b="b"/>
              <a:pathLst>
                <a:path w="480" h="480" extrusionOk="0">
                  <a:moveTo>
                    <a:pt x="240" y="1"/>
                  </a:moveTo>
                  <a:cubicBezTo>
                    <a:pt x="108" y="1"/>
                    <a:pt x="1" y="108"/>
                    <a:pt x="1" y="241"/>
                  </a:cubicBezTo>
                  <a:cubicBezTo>
                    <a:pt x="1" y="373"/>
                    <a:pt x="108" y="480"/>
                    <a:pt x="240" y="480"/>
                  </a:cubicBezTo>
                  <a:cubicBezTo>
                    <a:pt x="372" y="480"/>
                    <a:pt x="480" y="373"/>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2" name="Google Shape;492;p111"/>
            <p:cNvSpPr/>
            <p:nvPr/>
          </p:nvSpPr>
          <p:spPr>
            <a:xfrm>
              <a:off x="1344784" y="82725"/>
              <a:ext cx="34963" cy="3499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3" name="Google Shape;493;p111"/>
            <p:cNvSpPr/>
            <p:nvPr/>
          </p:nvSpPr>
          <p:spPr>
            <a:xfrm>
              <a:off x="1456031" y="82725"/>
              <a:ext cx="34963" cy="34991"/>
            </a:xfrm>
            <a:custGeom>
              <a:avLst/>
              <a:gdLst/>
              <a:ahLst/>
              <a:cxnLst/>
              <a:rect l="l" t="t" r="r" b="b"/>
              <a:pathLst>
                <a:path w="480" h="480" extrusionOk="0">
                  <a:moveTo>
                    <a:pt x="239" y="1"/>
                  </a:moveTo>
                  <a:cubicBezTo>
                    <a:pt x="108" y="1"/>
                    <a:pt x="1" y="108"/>
                    <a:pt x="1" y="241"/>
                  </a:cubicBezTo>
                  <a:cubicBezTo>
                    <a:pt x="1" y="373"/>
                    <a:pt x="108" y="480"/>
                    <a:pt x="239" y="480"/>
                  </a:cubicBezTo>
                  <a:cubicBezTo>
                    <a:pt x="371" y="480"/>
                    <a:pt x="480" y="373"/>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4" name="Google Shape;494;p111"/>
            <p:cNvSpPr/>
            <p:nvPr/>
          </p:nvSpPr>
          <p:spPr>
            <a:xfrm>
              <a:off x="1567278" y="82725"/>
              <a:ext cx="34963" cy="34991"/>
            </a:xfrm>
            <a:custGeom>
              <a:avLst/>
              <a:gdLst/>
              <a:ahLst/>
              <a:cxnLst/>
              <a:rect l="l" t="t" r="r" b="b"/>
              <a:pathLst>
                <a:path w="480" h="480" extrusionOk="0">
                  <a:moveTo>
                    <a:pt x="240" y="1"/>
                  </a:moveTo>
                  <a:cubicBezTo>
                    <a:pt x="108" y="1"/>
                    <a:pt x="1" y="108"/>
                    <a:pt x="1" y="241"/>
                  </a:cubicBezTo>
                  <a:cubicBezTo>
                    <a:pt x="1" y="373"/>
                    <a:pt x="108" y="480"/>
                    <a:pt x="240" y="480"/>
                  </a:cubicBezTo>
                  <a:cubicBezTo>
                    <a:pt x="373" y="480"/>
                    <a:pt x="480" y="373"/>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5" name="Google Shape;495;p111"/>
            <p:cNvSpPr/>
            <p:nvPr/>
          </p:nvSpPr>
          <p:spPr>
            <a:xfrm>
              <a:off x="1678525" y="82725"/>
              <a:ext cx="34963" cy="34991"/>
            </a:xfrm>
            <a:custGeom>
              <a:avLst/>
              <a:gdLst/>
              <a:ahLst/>
              <a:cxnLst/>
              <a:rect l="l" t="t" r="r" b="b"/>
              <a:pathLst>
                <a:path w="480" h="480" extrusionOk="0">
                  <a:moveTo>
                    <a:pt x="240" y="1"/>
                  </a:moveTo>
                  <a:cubicBezTo>
                    <a:pt x="107" y="1"/>
                    <a:pt x="0" y="108"/>
                    <a:pt x="0" y="241"/>
                  </a:cubicBezTo>
                  <a:cubicBezTo>
                    <a:pt x="0" y="373"/>
                    <a:pt x="107" y="480"/>
                    <a:pt x="240" y="480"/>
                  </a:cubicBezTo>
                  <a:cubicBezTo>
                    <a:pt x="372" y="480"/>
                    <a:pt x="479" y="373"/>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6" name="Google Shape;496;p111"/>
            <p:cNvSpPr/>
            <p:nvPr/>
          </p:nvSpPr>
          <p:spPr>
            <a:xfrm>
              <a:off x="1789772" y="82725"/>
              <a:ext cx="34963" cy="34991"/>
            </a:xfrm>
            <a:custGeom>
              <a:avLst/>
              <a:gdLst/>
              <a:ahLst/>
              <a:cxnLst/>
              <a:rect l="l" t="t" r="r" b="b"/>
              <a:pathLst>
                <a:path w="480" h="480" extrusionOk="0">
                  <a:moveTo>
                    <a:pt x="240" y="1"/>
                  </a:moveTo>
                  <a:cubicBezTo>
                    <a:pt x="108" y="1"/>
                    <a:pt x="1" y="108"/>
                    <a:pt x="1" y="241"/>
                  </a:cubicBezTo>
                  <a:cubicBezTo>
                    <a:pt x="1" y="373"/>
                    <a:pt x="108" y="480"/>
                    <a:pt x="240" y="480"/>
                  </a:cubicBezTo>
                  <a:cubicBezTo>
                    <a:pt x="371" y="480"/>
                    <a:pt x="480" y="373"/>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497" name="Google Shape;497;p111"/>
          <p:cNvSpPr/>
          <p:nvPr/>
        </p:nvSpPr>
        <p:spPr>
          <a:xfrm>
            <a:off x="712787" y="547687"/>
            <a:ext cx="147637" cy="142875"/>
          </a:xfrm>
          <a:custGeom>
            <a:avLst/>
            <a:gdLst/>
            <a:ahLst/>
            <a:cxnLst/>
            <a:rect l="l" t="t" r="r" b="b"/>
            <a:pathLst>
              <a:path w="1991" h="1917" extrusionOk="0">
                <a:moveTo>
                  <a:pt x="1033" y="479"/>
                </a:moveTo>
                <a:cubicBezTo>
                  <a:pt x="1297" y="479"/>
                  <a:pt x="1512" y="694"/>
                  <a:pt x="1512" y="958"/>
                </a:cubicBezTo>
                <a:cubicBezTo>
                  <a:pt x="1512" y="1152"/>
                  <a:pt x="1395" y="1327"/>
                  <a:pt x="1217" y="1401"/>
                </a:cubicBezTo>
                <a:cubicBezTo>
                  <a:pt x="1158" y="1425"/>
                  <a:pt x="1095" y="1437"/>
                  <a:pt x="1034" y="1437"/>
                </a:cubicBezTo>
                <a:cubicBezTo>
                  <a:pt x="909" y="1437"/>
                  <a:pt x="786" y="1389"/>
                  <a:pt x="695" y="1297"/>
                </a:cubicBezTo>
                <a:cubicBezTo>
                  <a:pt x="557" y="1160"/>
                  <a:pt x="516" y="954"/>
                  <a:pt x="591" y="775"/>
                </a:cubicBezTo>
                <a:cubicBezTo>
                  <a:pt x="664" y="596"/>
                  <a:pt x="839" y="479"/>
                  <a:pt x="1033" y="479"/>
                </a:cubicBezTo>
                <a:close/>
                <a:moveTo>
                  <a:pt x="1033" y="0"/>
                </a:moveTo>
                <a:cubicBezTo>
                  <a:pt x="784" y="0"/>
                  <a:pt x="539" y="98"/>
                  <a:pt x="356" y="281"/>
                </a:cubicBezTo>
                <a:cubicBezTo>
                  <a:pt x="82" y="555"/>
                  <a:pt x="0" y="968"/>
                  <a:pt x="148" y="1325"/>
                </a:cubicBezTo>
                <a:cubicBezTo>
                  <a:pt x="296" y="1683"/>
                  <a:pt x="646" y="1916"/>
                  <a:pt x="1033" y="1916"/>
                </a:cubicBezTo>
                <a:cubicBezTo>
                  <a:pt x="1562" y="1916"/>
                  <a:pt x="1991" y="1487"/>
                  <a:pt x="1991" y="958"/>
                </a:cubicBezTo>
                <a:cubicBezTo>
                  <a:pt x="1991" y="571"/>
                  <a:pt x="1758" y="222"/>
                  <a:pt x="1400" y="74"/>
                </a:cubicBezTo>
                <a:cubicBezTo>
                  <a:pt x="1281" y="24"/>
                  <a:pt x="1157" y="0"/>
                  <a:pt x="1033"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98" name="Google Shape;498;p111"/>
          <p:cNvSpPr/>
          <p:nvPr/>
        </p:nvSpPr>
        <p:spPr>
          <a:xfrm>
            <a:off x="936625" y="592137"/>
            <a:ext cx="274637" cy="58737"/>
          </a:xfrm>
          <a:custGeom>
            <a:avLst/>
            <a:gdLst/>
            <a:ahLst/>
            <a:cxnLst/>
            <a:rect l="l" t="t" r="r" b="b"/>
            <a:pathLst>
              <a:path w="3713" h="779" extrusionOk="0">
                <a:moveTo>
                  <a:pt x="0" y="0"/>
                </a:moveTo>
                <a:lnTo>
                  <a:pt x="0" y="779"/>
                </a:lnTo>
                <a:lnTo>
                  <a:pt x="3712" y="779"/>
                </a:lnTo>
                <a:lnTo>
                  <a:pt x="3712"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499" name="Google Shape;499;p111"/>
          <p:cNvGrpSpPr/>
          <p:nvPr/>
        </p:nvGrpSpPr>
        <p:grpSpPr>
          <a:xfrm>
            <a:off x="8216900" y="1076325"/>
            <a:ext cx="1341437" cy="714375"/>
            <a:chOff x="481826" y="-400793"/>
            <a:chExt cx="1342909" cy="714144"/>
          </a:xfrm>
        </p:grpSpPr>
        <p:sp>
          <p:nvSpPr>
            <p:cNvPr id="500" name="Google Shape;500;p111"/>
            <p:cNvSpPr/>
            <p:nvPr/>
          </p:nvSpPr>
          <p:spPr>
            <a:xfrm>
              <a:off x="481826" y="-302400"/>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1" name="Google Shape;501;p111"/>
            <p:cNvSpPr/>
            <p:nvPr/>
          </p:nvSpPr>
          <p:spPr>
            <a:xfrm>
              <a:off x="593073" y="-302400"/>
              <a:ext cx="34963" cy="34914"/>
            </a:xfrm>
            <a:custGeom>
              <a:avLst/>
              <a:gdLst/>
              <a:ahLst/>
              <a:cxnLst/>
              <a:rect l="l" t="t" r="r" b="b"/>
              <a:pathLst>
                <a:path w="480" h="480" extrusionOk="0">
                  <a:moveTo>
                    <a:pt x="239" y="1"/>
                  </a:moveTo>
                  <a:cubicBezTo>
                    <a:pt x="107" y="1"/>
                    <a:pt x="0" y="108"/>
                    <a:pt x="0" y="241"/>
                  </a:cubicBezTo>
                  <a:cubicBezTo>
                    <a:pt x="0" y="372"/>
                    <a:pt x="107"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2" name="Google Shape;502;p111"/>
            <p:cNvSpPr/>
            <p:nvPr/>
          </p:nvSpPr>
          <p:spPr>
            <a:xfrm>
              <a:off x="704320" y="-302400"/>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3" name="Google Shape;503;p111"/>
            <p:cNvSpPr/>
            <p:nvPr/>
          </p:nvSpPr>
          <p:spPr>
            <a:xfrm>
              <a:off x="815567" y="-302400"/>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4" name="Google Shape;504;p111"/>
            <p:cNvSpPr/>
            <p:nvPr/>
          </p:nvSpPr>
          <p:spPr>
            <a:xfrm>
              <a:off x="926813" y="-302400"/>
              <a:ext cx="34963" cy="34914"/>
            </a:xfrm>
            <a:custGeom>
              <a:avLst/>
              <a:gdLst/>
              <a:ahLst/>
              <a:cxnLst/>
              <a:rect l="l" t="t" r="r" b="b"/>
              <a:pathLst>
                <a:path w="480" h="480" extrusionOk="0">
                  <a:moveTo>
                    <a:pt x="239" y="1"/>
                  </a:moveTo>
                  <a:cubicBezTo>
                    <a:pt x="108" y="1"/>
                    <a:pt x="0" y="108"/>
                    <a:pt x="0" y="241"/>
                  </a:cubicBezTo>
                  <a:cubicBezTo>
                    <a:pt x="0" y="372"/>
                    <a:pt x="108"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5" name="Google Shape;505;p111"/>
            <p:cNvSpPr/>
            <p:nvPr/>
          </p:nvSpPr>
          <p:spPr>
            <a:xfrm>
              <a:off x="1036472" y="-302400"/>
              <a:ext cx="36552"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6" name="Google Shape;506;p111"/>
            <p:cNvSpPr/>
            <p:nvPr/>
          </p:nvSpPr>
          <p:spPr>
            <a:xfrm>
              <a:off x="1147718" y="-302400"/>
              <a:ext cx="36552" cy="34914"/>
            </a:xfrm>
            <a:custGeom>
              <a:avLst/>
              <a:gdLst/>
              <a:ahLst/>
              <a:cxnLst/>
              <a:rect l="l" t="t" r="r" b="b"/>
              <a:pathLst>
                <a:path w="480" h="480" extrusionOk="0">
                  <a:moveTo>
                    <a:pt x="239" y="1"/>
                  </a:moveTo>
                  <a:cubicBezTo>
                    <a:pt x="108" y="1"/>
                    <a:pt x="0" y="108"/>
                    <a:pt x="0" y="241"/>
                  </a:cubicBezTo>
                  <a:cubicBezTo>
                    <a:pt x="0" y="372"/>
                    <a:pt x="108" y="480"/>
                    <a:pt x="239" y="480"/>
                  </a:cubicBezTo>
                  <a:cubicBezTo>
                    <a:pt x="371" y="480"/>
                    <a:pt x="479" y="372"/>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7" name="Google Shape;507;p111"/>
            <p:cNvSpPr/>
            <p:nvPr/>
          </p:nvSpPr>
          <p:spPr>
            <a:xfrm>
              <a:off x="481826" y="-400793"/>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8" name="Google Shape;508;p111"/>
            <p:cNvSpPr/>
            <p:nvPr/>
          </p:nvSpPr>
          <p:spPr>
            <a:xfrm>
              <a:off x="593073" y="-400793"/>
              <a:ext cx="34963" cy="34914"/>
            </a:xfrm>
            <a:custGeom>
              <a:avLst/>
              <a:gdLst/>
              <a:ahLst/>
              <a:cxnLst/>
              <a:rect l="l" t="t" r="r" b="b"/>
              <a:pathLst>
                <a:path w="480" h="480" extrusionOk="0">
                  <a:moveTo>
                    <a:pt x="239" y="1"/>
                  </a:moveTo>
                  <a:cubicBezTo>
                    <a:pt x="107" y="1"/>
                    <a:pt x="0" y="108"/>
                    <a:pt x="0" y="241"/>
                  </a:cubicBezTo>
                  <a:cubicBezTo>
                    <a:pt x="0" y="372"/>
                    <a:pt x="107"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9" name="Google Shape;509;p111"/>
            <p:cNvSpPr/>
            <p:nvPr/>
          </p:nvSpPr>
          <p:spPr>
            <a:xfrm>
              <a:off x="704320" y="-400793"/>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2" y="480"/>
                    <a:pt x="480" y="372"/>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0" name="Google Shape;510;p111"/>
            <p:cNvSpPr/>
            <p:nvPr/>
          </p:nvSpPr>
          <p:spPr>
            <a:xfrm>
              <a:off x="815567" y="-400793"/>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1" name="Google Shape;511;p111"/>
            <p:cNvSpPr/>
            <p:nvPr/>
          </p:nvSpPr>
          <p:spPr>
            <a:xfrm>
              <a:off x="926813" y="-400793"/>
              <a:ext cx="34963" cy="34914"/>
            </a:xfrm>
            <a:custGeom>
              <a:avLst/>
              <a:gdLst/>
              <a:ahLst/>
              <a:cxnLst/>
              <a:rect l="l" t="t" r="r" b="b"/>
              <a:pathLst>
                <a:path w="480" h="480" extrusionOk="0">
                  <a:moveTo>
                    <a:pt x="239" y="1"/>
                  </a:moveTo>
                  <a:cubicBezTo>
                    <a:pt x="108" y="1"/>
                    <a:pt x="0" y="108"/>
                    <a:pt x="0" y="241"/>
                  </a:cubicBezTo>
                  <a:cubicBezTo>
                    <a:pt x="0" y="372"/>
                    <a:pt x="108" y="480"/>
                    <a:pt x="239" y="480"/>
                  </a:cubicBezTo>
                  <a:cubicBezTo>
                    <a:pt x="372" y="480"/>
                    <a:pt x="479" y="372"/>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2" name="Google Shape;512;p111"/>
            <p:cNvSpPr/>
            <p:nvPr/>
          </p:nvSpPr>
          <p:spPr>
            <a:xfrm>
              <a:off x="1036472" y="-400793"/>
              <a:ext cx="36552"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3" name="Google Shape;513;p111"/>
            <p:cNvSpPr/>
            <p:nvPr/>
          </p:nvSpPr>
          <p:spPr>
            <a:xfrm>
              <a:off x="1147718" y="-400793"/>
              <a:ext cx="36552" cy="34914"/>
            </a:xfrm>
            <a:custGeom>
              <a:avLst/>
              <a:gdLst/>
              <a:ahLst/>
              <a:cxnLst/>
              <a:rect l="l" t="t" r="r" b="b"/>
              <a:pathLst>
                <a:path w="480" h="480" extrusionOk="0">
                  <a:moveTo>
                    <a:pt x="239" y="1"/>
                  </a:moveTo>
                  <a:cubicBezTo>
                    <a:pt x="108" y="1"/>
                    <a:pt x="0" y="108"/>
                    <a:pt x="0" y="241"/>
                  </a:cubicBezTo>
                  <a:cubicBezTo>
                    <a:pt x="0" y="372"/>
                    <a:pt x="108" y="480"/>
                    <a:pt x="239" y="480"/>
                  </a:cubicBezTo>
                  <a:cubicBezTo>
                    <a:pt x="371" y="480"/>
                    <a:pt x="479" y="372"/>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4" name="Google Shape;514;p111"/>
            <p:cNvSpPr/>
            <p:nvPr/>
          </p:nvSpPr>
          <p:spPr>
            <a:xfrm>
              <a:off x="481826" y="-11981"/>
              <a:ext cx="34963" cy="34914"/>
            </a:xfrm>
            <a:custGeom>
              <a:avLst/>
              <a:gdLst/>
              <a:ahLst/>
              <a:cxnLst/>
              <a:rect l="l" t="t" r="r" b="b"/>
              <a:pathLst>
                <a:path w="480" h="480" extrusionOk="0">
                  <a:moveTo>
                    <a:pt x="241" y="0"/>
                  </a:moveTo>
                  <a:cubicBezTo>
                    <a:pt x="108" y="0"/>
                    <a:pt x="1" y="108"/>
                    <a:pt x="1" y="239"/>
                  </a:cubicBezTo>
                  <a:cubicBezTo>
                    <a:pt x="1" y="372"/>
                    <a:pt x="108" y="479"/>
                    <a:pt x="241" y="479"/>
                  </a:cubicBezTo>
                  <a:cubicBezTo>
                    <a:pt x="372" y="479"/>
                    <a:pt x="480" y="372"/>
                    <a:pt x="480" y="239"/>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5" name="Google Shape;515;p111"/>
            <p:cNvSpPr/>
            <p:nvPr/>
          </p:nvSpPr>
          <p:spPr>
            <a:xfrm>
              <a:off x="593073" y="-11981"/>
              <a:ext cx="34963" cy="34914"/>
            </a:xfrm>
            <a:custGeom>
              <a:avLst/>
              <a:gdLst/>
              <a:ahLst/>
              <a:cxnLst/>
              <a:rect l="l" t="t" r="r" b="b"/>
              <a:pathLst>
                <a:path w="480" h="480" extrusionOk="0">
                  <a:moveTo>
                    <a:pt x="239" y="0"/>
                  </a:moveTo>
                  <a:cubicBezTo>
                    <a:pt x="107" y="0"/>
                    <a:pt x="0" y="108"/>
                    <a:pt x="0" y="239"/>
                  </a:cubicBezTo>
                  <a:cubicBezTo>
                    <a:pt x="0" y="372"/>
                    <a:pt x="107" y="479"/>
                    <a:pt x="239" y="479"/>
                  </a:cubicBezTo>
                  <a:cubicBezTo>
                    <a:pt x="372" y="479"/>
                    <a:pt x="479" y="372"/>
                    <a:pt x="479" y="239"/>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6" name="Google Shape;516;p111"/>
            <p:cNvSpPr/>
            <p:nvPr/>
          </p:nvSpPr>
          <p:spPr>
            <a:xfrm>
              <a:off x="704320" y="-11981"/>
              <a:ext cx="34963" cy="34914"/>
            </a:xfrm>
            <a:custGeom>
              <a:avLst/>
              <a:gdLst/>
              <a:ahLst/>
              <a:cxnLst/>
              <a:rect l="l" t="t" r="r" b="b"/>
              <a:pathLst>
                <a:path w="480" h="480" extrusionOk="0">
                  <a:moveTo>
                    <a:pt x="241" y="0"/>
                  </a:moveTo>
                  <a:cubicBezTo>
                    <a:pt x="108" y="0"/>
                    <a:pt x="1" y="108"/>
                    <a:pt x="1" y="239"/>
                  </a:cubicBezTo>
                  <a:cubicBezTo>
                    <a:pt x="1" y="372"/>
                    <a:pt x="108" y="479"/>
                    <a:pt x="241" y="479"/>
                  </a:cubicBezTo>
                  <a:cubicBezTo>
                    <a:pt x="372" y="479"/>
                    <a:pt x="480" y="372"/>
                    <a:pt x="480" y="239"/>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7" name="Google Shape;517;p111"/>
            <p:cNvSpPr/>
            <p:nvPr/>
          </p:nvSpPr>
          <p:spPr>
            <a:xfrm>
              <a:off x="815567" y="-11981"/>
              <a:ext cx="34963" cy="34914"/>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8" name="Google Shape;518;p111"/>
            <p:cNvSpPr/>
            <p:nvPr/>
          </p:nvSpPr>
          <p:spPr>
            <a:xfrm>
              <a:off x="926813" y="-11981"/>
              <a:ext cx="34963" cy="34914"/>
            </a:xfrm>
            <a:custGeom>
              <a:avLst/>
              <a:gdLst/>
              <a:ahLst/>
              <a:cxnLst/>
              <a:rect l="l" t="t" r="r" b="b"/>
              <a:pathLst>
                <a:path w="480" h="480" extrusionOk="0">
                  <a:moveTo>
                    <a:pt x="239" y="0"/>
                  </a:moveTo>
                  <a:cubicBezTo>
                    <a:pt x="108" y="0"/>
                    <a:pt x="0" y="108"/>
                    <a:pt x="0" y="239"/>
                  </a:cubicBezTo>
                  <a:cubicBezTo>
                    <a:pt x="0" y="372"/>
                    <a:pt x="108" y="479"/>
                    <a:pt x="239" y="479"/>
                  </a:cubicBezTo>
                  <a:cubicBezTo>
                    <a:pt x="372" y="479"/>
                    <a:pt x="479" y="372"/>
                    <a:pt x="479" y="239"/>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9" name="Google Shape;519;p111"/>
            <p:cNvSpPr/>
            <p:nvPr/>
          </p:nvSpPr>
          <p:spPr>
            <a:xfrm>
              <a:off x="1036472" y="-11981"/>
              <a:ext cx="36552" cy="34914"/>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0" name="Google Shape;520;p111"/>
            <p:cNvSpPr/>
            <p:nvPr/>
          </p:nvSpPr>
          <p:spPr>
            <a:xfrm>
              <a:off x="1147718" y="-11981"/>
              <a:ext cx="36552" cy="34914"/>
            </a:xfrm>
            <a:custGeom>
              <a:avLst/>
              <a:gdLst/>
              <a:ahLst/>
              <a:cxnLst/>
              <a:rect l="l" t="t" r="r" b="b"/>
              <a:pathLst>
                <a:path w="480" h="480" extrusionOk="0">
                  <a:moveTo>
                    <a:pt x="239" y="0"/>
                  </a:moveTo>
                  <a:cubicBezTo>
                    <a:pt x="108" y="0"/>
                    <a:pt x="0" y="108"/>
                    <a:pt x="0" y="239"/>
                  </a:cubicBezTo>
                  <a:cubicBezTo>
                    <a:pt x="0" y="372"/>
                    <a:pt x="108" y="479"/>
                    <a:pt x="239" y="479"/>
                  </a:cubicBezTo>
                  <a:cubicBezTo>
                    <a:pt x="371" y="479"/>
                    <a:pt x="479" y="372"/>
                    <a:pt x="479" y="239"/>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1" name="Google Shape;521;p111"/>
            <p:cNvSpPr/>
            <p:nvPr/>
          </p:nvSpPr>
          <p:spPr>
            <a:xfrm>
              <a:off x="481826" y="-110374"/>
              <a:ext cx="34963" cy="34914"/>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2" name="Google Shape;522;p111"/>
            <p:cNvSpPr/>
            <p:nvPr/>
          </p:nvSpPr>
          <p:spPr>
            <a:xfrm>
              <a:off x="593073" y="-110374"/>
              <a:ext cx="34963" cy="34914"/>
            </a:xfrm>
            <a:custGeom>
              <a:avLst/>
              <a:gdLst/>
              <a:ahLst/>
              <a:cxnLst/>
              <a:rect l="l" t="t" r="r" b="b"/>
              <a:pathLst>
                <a:path w="480" h="480" extrusionOk="0">
                  <a:moveTo>
                    <a:pt x="239" y="0"/>
                  </a:moveTo>
                  <a:cubicBezTo>
                    <a:pt x="107" y="0"/>
                    <a:pt x="0" y="108"/>
                    <a:pt x="0" y="240"/>
                  </a:cubicBezTo>
                  <a:cubicBezTo>
                    <a:pt x="0" y="372"/>
                    <a:pt x="107"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3" name="Google Shape;523;p111"/>
            <p:cNvSpPr/>
            <p:nvPr/>
          </p:nvSpPr>
          <p:spPr>
            <a:xfrm>
              <a:off x="704320" y="-110374"/>
              <a:ext cx="34963" cy="34914"/>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4" name="Google Shape;524;p111"/>
            <p:cNvSpPr/>
            <p:nvPr/>
          </p:nvSpPr>
          <p:spPr>
            <a:xfrm>
              <a:off x="815567" y="-110374"/>
              <a:ext cx="34963" cy="34914"/>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5" name="Google Shape;525;p111"/>
            <p:cNvSpPr/>
            <p:nvPr/>
          </p:nvSpPr>
          <p:spPr>
            <a:xfrm>
              <a:off x="926813" y="-110374"/>
              <a:ext cx="34963" cy="34914"/>
            </a:xfrm>
            <a:custGeom>
              <a:avLst/>
              <a:gdLst/>
              <a:ahLst/>
              <a:cxnLst/>
              <a:rect l="l" t="t" r="r" b="b"/>
              <a:pathLst>
                <a:path w="480" h="480" extrusionOk="0">
                  <a:moveTo>
                    <a:pt x="239" y="0"/>
                  </a:moveTo>
                  <a:cubicBezTo>
                    <a:pt x="108" y="0"/>
                    <a:pt x="0" y="108"/>
                    <a:pt x="0" y="240"/>
                  </a:cubicBezTo>
                  <a:cubicBezTo>
                    <a:pt x="0" y="372"/>
                    <a:pt x="108"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6" name="Google Shape;526;p111"/>
            <p:cNvSpPr/>
            <p:nvPr/>
          </p:nvSpPr>
          <p:spPr>
            <a:xfrm>
              <a:off x="1036472" y="-110374"/>
              <a:ext cx="36552" cy="34914"/>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7" name="Google Shape;527;p111"/>
            <p:cNvSpPr/>
            <p:nvPr/>
          </p:nvSpPr>
          <p:spPr>
            <a:xfrm>
              <a:off x="1147718" y="-110374"/>
              <a:ext cx="36552" cy="34914"/>
            </a:xfrm>
            <a:custGeom>
              <a:avLst/>
              <a:gdLst/>
              <a:ahLst/>
              <a:cxnLst/>
              <a:rect l="l" t="t" r="r" b="b"/>
              <a:pathLst>
                <a:path w="480" h="480" extrusionOk="0">
                  <a:moveTo>
                    <a:pt x="239" y="0"/>
                  </a:moveTo>
                  <a:cubicBezTo>
                    <a:pt x="108" y="0"/>
                    <a:pt x="0" y="108"/>
                    <a:pt x="0" y="240"/>
                  </a:cubicBezTo>
                  <a:cubicBezTo>
                    <a:pt x="0" y="372"/>
                    <a:pt x="108" y="479"/>
                    <a:pt x="239" y="479"/>
                  </a:cubicBezTo>
                  <a:cubicBezTo>
                    <a:pt x="371" y="479"/>
                    <a:pt x="479" y="372"/>
                    <a:pt x="479" y="240"/>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8" name="Google Shape;528;p111"/>
            <p:cNvSpPr/>
            <p:nvPr/>
          </p:nvSpPr>
          <p:spPr>
            <a:xfrm>
              <a:off x="481826" y="-208767"/>
              <a:ext cx="34963" cy="36500"/>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9" name="Google Shape;529;p111"/>
            <p:cNvSpPr/>
            <p:nvPr/>
          </p:nvSpPr>
          <p:spPr>
            <a:xfrm>
              <a:off x="593073" y="-208767"/>
              <a:ext cx="34963" cy="36500"/>
            </a:xfrm>
            <a:custGeom>
              <a:avLst/>
              <a:gdLst/>
              <a:ahLst/>
              <a:cxnLst/>
              <a:rect l="l" t="t" r="r" b="b"/>
              <a:pathLst>
                <a:path w="480" h="480" extrusionOk="0">
                  <a:moveTo>
                    <a:pt x="239" y="0"/>
                  </a:moveTo>
                  <a:cubicBezTo>
                    <a:pt x="107" y="0"/>
                    <a:pt x="0" y="108"/>
                    <a:pt x="0" y="240"/>
                  </a:cubicBezTo>
                  <a:cubicBezTo>
                    <a:pt x="0" y="372"/>
                    <a:pt x="107"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0" name="Google Shape;530;p111"/>
            <p:cNvSpPr/>
            <p:nvPr/>
          </p:nvSpPr>
          <p:spPr>
            <a:xfrm>
              <a:off x="704320" y="-208767"/>
              <a:ext cx="34963" cy="36500"/>
            </a:xfrm>
            <a:custGeom>
              <a:avLst/>
              <a:gdLst/>
              <a:ahLst/>
              <a:cxnLst/>
              <a:rect l="l" t="t" r="r" b="b"/>
              <a:pathLst>
                <a:path w="480" h="480" extrusionOk="0">
                  <a:moveTo>
                    <a:pt x="241" y="0"/>
                  </a:moveTo>
                  <a:cubicBezTo>
                    <a:pt x="108" y="0"/>
                    <a:pt x="1" y="108"/>
                    <a:pt x="1" y="240"/>
                  </a:cubicBezTo>
                  <a:cubicBezTo>
                    <a:pt x="1" y="372"/>
                    <a:pt x="108" y="479"/>
                    <a:pt x="241" y="479"/>
                  </a:cubicBezTo>
                  <a:cubicBezTo>
                    <a:pt x="372" y="479"/>
                    <a:pt x="480" y="372"/>
                    <a:pt x="480" y="240"/>
                  </a:cubicBezTo>
                  <a:cubicBezTo>
                    <a:pt x="480" y="108"/>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1" name="Google Shape;531;p111"/>
            <p:cNvSpPr/>
            <p:nvPr/>
          </p:nvSpPr>
          <p:spPr>
            <a:xfrm>
              <a:off x="815567" y="-208767"/>
              <a:ext cx="34963" cy="36500"/>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2" name="Google Shape;532;p111"/>
            <p:cNvSpPr/>
            <p:nvPr/>
          </p:nvSpPr>
          <p:spPr>
            <a:xfrm>
              <a:off x="926813" y="-208767"/>
              <a:ext cx="34963" cy="36500"/>
            </a:xfrm>
            <a:custGeom>
              <a:avLst/>
              <a:gdLst/>
              <a:ahLst/>
              <a:cxnLst/>
              <a:rect l="l" t="t" r="r" b="b"/>
              <a:pathLst>
                <a:path w="480" h="480" extrusionOk="0">
                  <a:moveTo>
                    <a:pt x="239" y="0"/>
                  </a:moveTo>
                  <a:cubicBezTo>
                    <a:pt x="108" y="0"/>
                    <a:pt x="0" y="108"/>
                    <a:pt x="0" y="240"/>
                  </a:cubicBezTo>
                  <a:cubicBezTo>
                    <a:pt x="0" y="372"/>
                    <a:pt x="108" y="479"/>
                    <a:pt x="239" y="479"/>
                  </a:cubicBezTo>
                  <a:cubicBezTo>
                    <a:pt x="372" y="479"/>
                    <a:pt x="479" y="372"/>
                    <a:pt x="479" y="240"/>
                  </a:cubicBezTo>
                  <a:cubicBezTo>
                    <a:pt x="479" y="108"/>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3" name="Google Shape;533;p111"/>
            <p:cNvSpPr/>
            <p:nvPr/>
          </p:nvSpPr>
          <p:spPr>
            <a:xfrm>
              <a:off x="1036472" y="-208767"/>
              <a:ext cx="36552" cy="36500"/>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4" name="Google Shape;534;p111"/>
            <p:cNvSpPr/>
            <p:nvPr/>
          </p:nvSpPr>
          <p:spPr>
            <a:xfrm>
              <a:off x="1147718" y="-208767"/>
              <a:ext cx="36552" cy="36500"/>
            </a:xfrm>
            <a:custGeom>
              <a:avLst/>
              <a:gdLst/>
              <a:ahLst/>
              <a:cxnLst/>
              <a:rect l="l" t="t" r="r" b="b"/>
              <a:pathLst>
                <a:path w="480" h="480" extrusionOk="0">
                  <a:moveTo>
                    <a:pt x="239" y="0"/>
                  </a:moveTo>
                  <a:cubicBezTo>
                    <a:pt x="108" y="0"/>
                    <a:pt x="0" y="108"/>
                    <a:pt x="0" y="240"/>
                  </a:cubicBezTo>
                  <a:cubicBezTo>
                    <a:pt x="0" y="372"/>
                    <a:pt x="108" y="479"/>
                    <a:pt x="239" y="479"/>
                  </a:cubicBezTo>
                  <a:cubicBezTo>
                    <a:pt x="371" y="479"/>
                    <a:pt x="479" y="372"/>
                    <a:pt x="479" y="240"/>
                  </a:cubicBezTo>
                  <a:cubicBezTo>
                    <a:pt x="479"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5" name="Google Shape;535;p111"/>
            <p:cNvSpPr/>
            <p:nvPr/>
          </p:nvSpPr>
          <p:spPr>
            <a:xfrm>
              <a:off x="481826" y="278437"/>
              <a:ext cx="34963" cy="34914"/>
            </a:xfrm>
            <a:custGeom>
              <a:avLst/>
              <a:gdLst/>
              <a:ahLst/>
              <a:cxnLst/>
              <a:rect l="l" t="t" r="r" b="b"/>
              <a:pathLst>
                <a:path w="480" h="480" extrusionOk="0">
                  <a:moveTo>
                    <a:pt x="241" y="1"/>
                  </a:moveTo>
                  <a:cubicBezTo>
                    <a:pt x="108" y="1"/>
                    <a:pt x="1" y="108"/>
                    <a:pt x="1" y="240"/>
                  </a:cubicBezTo>
                  <a:cubicBezTo>
                    <a:pt x="1" y="373"/>
                    <a:pt x="108" y="480"/>
                    <a:pt x="241" y="480"/>
                  </a:cubicBezTo>
                  <a:cubicBezTo>
                    <a:pt x="372" y="480"/>
                    <a:pt x="480" y="373"/>
                    <a:pt x="480" y="240"/>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6" name="Google Shape;536;p111"/>
            <p:cNvSpPr/>
            <p:nvPr/>
          </p:nvSpPr>
          <p:spPr>
            <a:xfrm>
              <a:off x="593073" y="278437"/>
              <a:ext cx="34963" cy="34914"/>
            </a:xfrm>
            <a:custGeom>
              <a:avLst/>
              <a:gdLst/>
              <a:ahLst/>
              <a:cxnLst/>
              <a:rect l="l" t="t" r="r" b="b"/>
              <a:pathLst>
                <a:path w="480" h="480" extrusionOk="0">
                  <a:moveTo>
                    <a:pt x="239" y="1"/>
                  </a:moveTo>
                  <a:cubicBezTo>
                    <a:pt x="107" y="1"/>
                    <a:pt x="0" y="108"/>
                    <a:pt x="0" y="240"/>
                  </a:cubicBezTo>
                  <a:cubicBezTo>
                    <a:pt x="0" y="373"/>
                    <a:pt x="107" y="480"/>
                    <a:pt x="239" y="480"/>
                  </a:cubicBezTo>
                  <a:cubicBezTo>
                    <a:pt x="372" y="480"/>
                    <a:pt x="479" y="373"/>
                    <a:pt x="479" y="240"/>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7" name="Google Shape;537;p111"/>
            <p:cNvSpPr/>
            <p:nvPr/>
          </p:nvSpPr>
          <p:spPr>
            <a:xfrm>
              <a:off x="704320" y="278437"/>
              <a:ext cx="34963" cy="34914"/>
            </a:xfrm>
            <a:custGeom>
              <a:avLst/>
              <a:gdLst/>
              <a:ahLst/>
              <a:cxnLst/>
              <a:rect l="l" t="t" r="r" b="b"/>
              <a:pathLst>
                <a:path w="480" h="480" extrusionOk="0">
                  <a:moveTo>
                    <a:pt x="241" y="1"/>
                  </a:moveTo>
                  <a:cubicBezTo>
                    <a:pt x="108" y="1"/>
                    <a:pt x="1" y="108"/>
                    <a:pt x="1" y="240"/>
                  </a:cubicBezTo>
                  <a:cubicBezTo>
                    <a:pt x="1" y="373"/>
                    <a:pt x="108" y="480"/>
                    <a:pt x="241" y="480"/>
                  </a:cubicBezTo>
                  <a:cubicBezTo>
                    <a:pt x="372" y="480"/>
                    <a:pt x="480" y="373"/>
                    <a:pt x="480" y="240"/>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8" name="Google Shape;538;p111"/>
            <p:cNvSpPr/>
            <p:nvPr/>
          </p:nvSpPr>
          <p:spPr>
            <a:xfrm>
              <a:off x="815567" y="278437"/>
              <a:ext cx="34963" cy="34914"/>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9" name="Google Shape;539;p111"/>
            <p:cNvSpPr/>
            <p:nvPr/>
          </p:nvSpPr>
          <p:spPr>
            <a:xfrm>
              <a:off x="926813" y="278437"/>
              <a:ext cx="34963" cy="34914"/>
            </a:xfrm>
            <a:custGeom>
              <a:avLst/>
              <a:gdLst/>
              <a:ahLst/>
              <a:cxnLst/>
              <a:rect l="l" t="t" r="r" b="b"/>
              <a:pathLst>
                <a:path w="480" h="480" extrusionOk="0">
                  <a:moveTo>
                    <a:pt x="239" y="1"/>
                  </a:moveTo>
                  <a:cubicBezTo>
                    <a:pt x="108" y="1"/>
                    <a:pt x="0" y="108"/>
                    <a:pt x="0" y="240"/>
                  </a:cubicBezTo>
                  <a:cubicBezTo>
                    <a:pt x="0" y="373"/>
                    <a:pt x="108" y="480"/>
                    <a:pt x="239" y="480"/>
                  </a:cubicBezTo>
                  <a:cubicBezTo>
                    <a:pt x="372" y="480"/>
                    <a:pt x="479" y="373"/>
                    <a:pt x="479" y="240"/>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0" name="Google Shape;540;p111"/>
            <p:cNvSpPr/>
            <p:nvPr/>
          </p:nvSpPr>
          <p:spPr>
            <a:xfrm>
              <a:off x="1036472" y="278437"/>
              <a:ext cx="36552" cy="34914"/>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1" name="Google Shape;541;p111"/>
            <p:cNvSpPr/>
            <p:nvPr/>
          </p:nvSpPr>
          <p:spPr>
            <a:xfrm>
              <a:off x="1147718" y="278437"/>
              <a:ext cx="36552" cy="34914"/>
            </a:xfrm>
            <a:custGeom>
              <a:avLst/>
              <a:gdLst/>
              <a:ahLst/>
              <a:cxnLst/>
              <a:rect l="l" t="t" r="r" b="b"/>
              <a:pathLst>
                <a:path w="480" h="480" extrusionOk="0">
                  <a:moveTo>
                    <a:pt x="239" y="1"/>
                  </a:moveTo>
                  <a:cubicBezTo>
                    <a:pt x="108" y="1"/>
                    <a:pt x="0" y="108"/>
                    <a:pt x="0" y="240"/>
                  </a:cubicBezTo>
                  <a:cubicBezTo>
                    <a:pt x="0" y="373"/>
                    <a:pt x="108" y="480"/>
                    <a:pt x="239" y="480"/>
                  </a:cubicBezTo>
                  <a:cubicBezTo>
                    <a:pt x="371" y="480"/>
                    <a:pt x="479" y="373"/>
                    <a:pt x="479" y="240"/>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2" name="Google Shape;542;p111"/>
            <p:cNvSpPr/>
            <p:nvPr/>
          </p:nvSpPr>
          <p:spPr>
            <a:xfrm>
              <a:off x="481826" y="180044"/>
              <a:ext cx="34963" cy="34914"/>
            </a:xfrm>
            <a:custGeom>
              <a:avLst/>
              <a:gdLst/>
              <a:ahLst/>
              <a:cxnLst/>
              <a:rect l="l" t="t" r="r" b="b"/>
              <a:pathLst>
                <a:path w="480" h="480" extrusionOk="0">
                  <a:moveTo>
                    <a:pt x="241" y="0"/>
                  </a:moveTo>
                  <a:cubicBezTo>
                    <a:pt x="108" y="0"/>
                    <a:pt x="1" y="107"/>
                    <a:pt x="1" y="239"/>
                  </a:cubicBezTo>
                  <a:cubicBezTo>
                    <a:pt x="1" y="372"/>
                    <a:pt x="108" y="479"/>
                    <a:pt x="241" y="479"/>
                  </a:cubicBezTo>
                  <a:cubicBezTo>
                    <a:pt x="372" y="479"/>
                    <a:pt x="480" y="372"/>
                    <a:pt x="480" y="239"/>
                  </a:cubicBezTo>
                  <a:cubicBezTo>
                    <a:pt x="480" y="107"/>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3" name="Google Shape;543;p111"/>
            <p:cNvSpPr/>
            <p:nvPr/>
          </p:nvSpPr>
          <p:spPr>
            <a:xfrm>
              <a:off x="593073" y="180044"/>
              <a:ext cx="34963" cy="34914"/>
            </a:xfrm>
            <a:custGeom>
              <a:avLst/>
              <a:gdLst/>
              <a:ahLst/>
              <a:cxnLst/>
              <a:rect l="l" t="t" r="r" b="b"/>
              <a:pathLst>
                <a:path w="480" h="480" extrusionOk="0">
                  <a:moveTo>
                    <a:pt x="239" y="0"/>
                  </a:moveTo>
                  <a:cubicBezTo>
                    <a:pt x="107" y="0"/>
                    <a:pt x="0" y="107"/>
                    <a:pt x="0" y="239"/>
                  </a:cubicBezTo>
                  <a:cubicBezTo>
                    <a:pt x="0" y="372"/>
                    <a:pt x="107" y="479"/>
                    <a:pt x="239" y="479"/>
                  </a:cubicBezTo>
                  <a:cubicBezTo>
                    <a:pt x="372" y="479"/>
                    <a:pt x="479" y="372"/>
                    <a:pt x="479" y="239"/>
                  </a:cubicBezTo>
                  <a:cubicBezTo>
                    <a:pt x="479" y="107"/>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4" name="Google Shape;544;p111"/>
            <p:cNvSpPr/>
            <p:nvPr/>
          </p:nvSpPr>
          <p:spPr>
            <a:xfrm>
              <a:off x="704320" y="180044"/>
              <a:ext cx="34963" cy="34914"/>
            </a:xfrm>
            <a:custGeom>
              <a:avLst/>
              <a:gdLst/>
              <a:ahLst/>
              <a:cxnLst/>
              <a:rect l="l" t="t" r="r" b="b"/>
              <a:pathLst>
                <a:path w="480" h="480" extrusionOk="0">
                  <a:moveTo>
                    <a:pt x="241" y="0"/>
                  </a:moveTo>
                  <a:cubicBezTo>
                    <a:pt x="108" y="0"/>
                    <a:pt x="1" y="107"/>
                    <a:pt x="1" y="239"/>
                  </a:cubicBezTo>
                  <a:cubicBezTo>
                    <a:pt x="1" y="372"/>
                    <a:pt x="108" y="479"/>
                    <a:pt x="241" y="479"/>
                  </a:cubicBezTo>
                  <a:cubicBezTo>
                    <a:pt x="372" y="479"/>
                    <a:pt x="480" y="372"/>
                    <a:pt x="480" y="239"/>
                  </a:cubicBezTo>
                  <a:cubicBezTo>
                    <a:pt x="480" y="107"/>
                    <a:pt x="372"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5" name="Google Shape;545;p111"/>
            <p:cNvSpPr/>
            <p:nvPr/>
          </p:nvSpPr>
          <p:spPr>
            <a:xfrm>
              <a:off x="815567" y="180044"/>
              <a:ext cx="34963" cy="34914"/>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6" name="Google Shape;546;p111"/>
            <p:cNvSpPr/>
            <p:nvPr/>
          </p:nvSpPr>
          <p:spPr>
            <a:xfrm>
              <a:off x="926813" y="180044"/>
              <a:ext cx="34963" cy="34914"/>
            </a:xfrm>
            <a:custGeom>
              <a:avLst/>
              <a:gdLst/>
              <a:ahLst/>
              <a:cxnLst/>
              <a:rect l="l" t="t" r="r" b="b"/>
              <a:pathLst>
                <a:path w="480" h="480" extrusionOk="0">
                  <a:moveTo>
                    <a:pt x="239" y="0"/>
                  </a:moveTo>
                  <a:cubicBezTo>
                    <a:pt x="108" y="0"/>
                    <a:pt x="0" y="107"/>
                    <a:pt x="0" y="239"/>
                  </a:cubicBezTo>
                  <a:cubicBezTo>
                    <a:pt x="0" y="372"/>
                    <a:pt x="108" y="479"/>
                    <a:pt x="239" y="479"/>
                  </a:cubicBezTo>
                  <a:cubicBezTo>
                    <a:pt x="372" y="479"/>
                    <a:pt x="479" y="372"/>
                    <a:pt x="479" y="239"/>
                  </a:cubicBezTo>
                  <a:cubicBezTo>
                    <a:pt x="479" y="107"/>
                    <a:pt x="372"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7" name="Google Shape;547;p111"/>
            <p:cNvSpPr/>
            <p:nvPr/>
          </p:nvSpPr>
          <p:spPr>
            <a:xfrm>
              <a:off x="1036472" y="180044"/>
              <a:ext cx="36552" cy="34914"/>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8" name="Google Shape;548;p111"/>
            <p:cNvSpPr/>
            <p:nvPr/>
          </p:nvSpPr>
          <p:spPr>
            <a:xfrm>
              <a:off x="1147718" y="180044"/>
              <a:ext cx="36552" cy="34914"/>
            </a:xfrm>
            <a:custGeom>
              <a:avLst/>
              <a:gdLst/>
              <a:ahLst/>
              <a:cxnLst/>
              <a:rect l="l" t="t" r="r" b="b"/>
              <a:pathLst>
                <a:path w="480" h="480" extrusionOk="0">
                  <a:moveTo>
                    <a:pt x="239" y="0"/>
                  </a:moveTo>
                  <a:cubicBezTo>
                    <a:pt x="108" y="0"/>
                    <a:pt x="0" y="107"/>
                    <a:pt x="0" y="239"/>
                  </a:cubicBezTo>
                  <a:cubicBezTo>
                    <a:pt x="0" y="372"/>
                    <a:pt x="108" y="479"/>
                    <a:pt x="239" y="479"/>
                  </a:cubicBezTo>
                  <a:cubicBezTo>
                    <a:pt x="371" y="479"/>
                    <a:pt x="479" y="372"/>
                    <a:pt x="479" y="239"/>
                  </a:cubicBezTo>
                  <a:cubicBezTo>
                    <a:pt x="479" y="107"/>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9" name="Google Shape;549;p111"/>
            <p:cNvSpPr/>
            <p:nvPr/>
          </p:nvSpPr>
          <p:spPr>
            <a:xfrm>
              <a:off x="481826" y="81651"/>
              <a:ext cx="34963" cy="36501"/>
            </a:xfrm>
            <a:custGeom>
              <a:avLst/>
              <a:gdLst/>
              <a:ahLst/>
              <a:cxnLst/>
              <a:rect l="l" t="t" r="r" b="b"/>
              <a:pathLst>
                <a:path w="480" h="480" extrusionOk="0">
                  <a:moveTo>
                    <a:pt x="241" y="1"/>
                  </a:moveTo>
                  <a:cubicBezTo>
                    <a:pt x="108" y="1"/>
                    <a:pt x="1" y="108"/>
                    <a:pt x="1" y="241"/>
                  </a:cubicBezTo>
                  <a:cubicBezTo>
                    <a:pt x="1" y="373"/>
                    <a:pt x="108" y="480"/>
                    <a:pt x="241" y="480"/>
                  </a:cubicBezTo>
                  <a:cubicBezTo>
                    <a:pt x="372" y="480"/>
                    <a:pt x="480" y="373"/>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0" name="Google Shape;550;p111"/>
            <p:cNvSpPr/>
            <p:nvPr/>
          </p:nvSpPr>
          <p:spPr>
            <a:xfrm>
              <a:off x="593073" y="81651"/>
              <a:ext cx="34963" cy="36501"/>
            </a:xfrm>
            <a:custGeom>
              <a:avLst/>
              <a:gdLst/>
              <a:ahLst/>
              <a:cxnLst/>
              <a:rect l="l" t="t" r="r" b="b"/>
              <a:pathLst>
                <a:path w="480" h="480" extrusionOk="0">
                  <a:moveTo>
                    <a:pt x="239" y="1"/>
                  </a:moveTo>
                  <a:cubicBezTo>
                    <a:pt x="107" y="1"/>
                    <a:pt x="0" y="108"/>
                    <a:pt x="0" y="241"/>
                  </a:cubicBezTo>
                  <a:cubicBezTo>
                    <a:pt x="0" y="373"/>
                    <a:pt x="107" y="480"/>
                    <a:pt x="239" y="480"/>
                  </a:cubicBezTo>
                  <a:cubicBezTo>
                    <a:pt x="372" y="480"/>
                    <a:pt x="479" y="373"/>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1" name="Google Shape;551;p111"/>
            <p:cNvSpPr/>
            <p:nvPr/>
          </p:nvSpPr>
          <p:spPr>
            <a:xfrm>
              <a:off x="704320" y="81651"/>
              <a:ext cx="34963" cy="36501"/>
            </a:xfrm>
            <a:custGeom>
              <a:avLst/>
              <a:gdLst/>
              <a:ahLst/>
              <a:cxnLst/>
              <a:rect l="l" t="t" r="r" b="b"/>
              <a:pathLst>
                <a:path w="480" h="480" extrusionOk="0">
                  <a:moveTo>
                    <a:pt x="241" y="1"/>
                  </a:moveTo>
                  <a:cubicBezTo>
                    <a:pt x="108" y="1"/>
                    <a:pt x="1" y="108"/>
                    <a:pt x="1" y="241"/>
                  </a:cubicBezTo>
                  <a:cubicBezTo>
                    <a:pt x="1" y="373"/>
                    <a:pt x="108" y="480"/>
                    <a:pt x="241" y="480"/>
                  </a:cubicBezTo>
                  <a:cubicBezTo>
                    <a:pt x="372" y="480"/>
                    <a:pt x="480" y="373"/>
                    <a:pt x="480" y="241"/>
                  </a:cubicBezTo>
                  <a:cubicBezTo>
                    <a:pt x="480" y="108"/>
                    <a:pt x="372"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2" name="Google Shape;552;p111"/>
            <p:cNvSpPr/>
            <p:nvPr/>
          </p:nvSpPr>
          <p:spPr>
            <a:xfrm>
              <a:off x="815567" y="81651"/>
              <a:ext cx="34963" cy="3650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3" name="Google Shape;553;p111"/>
            <p:cNvSpPr/>
            <p:nvPr/>
          </p:nvSpPr>
          <p:spPr>
            <a:xfrm>
              <a:off x="926813" y="81651"/>
              <a:ext cx="34963" cy="36501"/>
            </a:xfrm>
            <a:custGeom>
              <a:avLst/>
              <a:gdLst/>
              <a:ahLst/>
              <a:cxnLst/>
              <a:rect l="l" t="t" r="r" b="b"/>
              <a:pathLst>
                <a:path w="480" h="480" extrusionOk="0">
                  <a:moveTo>
                    <a:pt x="239" y="1"/>
                  </a:moveTo>
                  <a:cubicBezTo>
                    <a:pt x="108" y="1"/>
                    <a:pt x="0" y="108"/>
                    <a:pt x="0" y="241"/>
                  </a:cubicBezTo>
                  <a:cubicBezTo>
                    <a:pt x="0" y="373"/>
                    <a:pt x="108" y="480"/>
                    <a:pt x="239" y="480"/>
                  </a:cubicBezTo>
                  <a:cubicBezTo>
                    <a:pt x="372" y="480"/>
                    <a:pt x="479" y="373"/>
                    <a:pt x="479" y="241"/>
                  </a:cubicBezTo>
                  <a:cubicBezTo>
                    <a:pt x="479" y="108"/>
                    <a:pt x="372"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4" name="Google Shape;554;p111"/>
            <p:cNvSpPr/>
            <p:nvPr/>
          </p:nvSpPr>
          <p:spPr>
            <a:xfrm>
              <a:off x="1036472" y="81651"/>
              <a:ext cx="36552" cy="3650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5" name="Google Shape;555;p111"/>
            <p:cNvSpPr/>
            <p:nvPr/>
          </p:nvSpPr>
          <p:spPr>
            <a:xfrm>
              <a:off x="1147718" y="81651"/>
              <a:ext cx="36552" cy="36501"/>
            </a:xfrm>
            <a:custGeom>
              <a:avLst/>
              <a:gdLst/>
              <a:ahLst/>
              <a:cxnLst/>
              <a:rect l="l" t="t" r="r" b="b"/>
              <a:pathLst>
                <a:path w="480" h="480" extrusionOk="0">
                  <a:moveTo>
                    <a:pt x="239" y="1"/>
                  </a:moveTo>
                  <a:cubicBezTo>
                    <a:pt x="108" y="1"/>
                    <a:pt x="0" y="108"/>
                    <a:pt x="0" y="241"/>
                  </a:cubicBezTo>
                  <a:cubicBezTo>
                    <a:pt x="0" y="373"/>
                    <a:pt x="108" y="480"/>
                    <a:pt x="239" y="480"/>
                  </a:cubicBezTo>
                  <a:cubicBezTo>
                    <a:pt x="371" y="480"/>
                    <a:pt x="479" y="373"/>
                    <a:pt x="479" y="241"/>
                  </a:cubicBezTo>
                  <a:cubicBezTo>
                    <a:pt x="479"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6" name="Google Shape;556;p111"/>
            <p:cNvSpPr/>
            <p:nvPr/>
          </p:nvSpPr>
          <p:spPr>
            <a:xfrm>
              <a:off x="1233537" y="-302400"/>
              <a:ext cx="36552"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2" y="480"/>
                    <a:pt x="480" y="372"/>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7" name="Google Shape;557;p111"/>
            <p:cNvSpPr/>
            <p:nvPr/>
          </p:nvSpPr>
          <p:spPr>
            <a:xfrm>
              <a:off x="1344784" y="-302400"/>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8" name="Google Shape;558;p111"/>
            <p:cNvSpPr/>
            <p:nvPr/>
          </p:nvSpPr>
          <p:spPr>
            <a:xfrm>
              <a:off x="1456031" y="-302400"/>
              <a:ext cx="34963" cy="34914"/>
            </a:xfrm>
            <a:custGeom>
              <a:avLst/>
              <a:gdLst/>
              <a:ahLst/>
              <a:cxnLst/>
              <a:rect l="l" t="t" r="r" b="b"/>
              <a:pathLst>
                <a:path w="480" h="480" extrusionOk="0">
                  <a:moveTo>
                    <a:pt x="239" y="1"/>
                  </a:moveTo>
                  <a:cubicBezTo>
                    <a:pt x="108" y="1"/>
                    <a:pt x="1" y="108"/>
                    <a:pt x="1" y="241"/>
                  </a:cubicBezTo>
                  <a:cubicBezTo>
                    <a:pt x="1" y="372"/>
                    <a:pt x="108" y="480"/>
                    <a:pt x="239" y="480"/>
                  </a:cubicBezTo>
                  <a:cubicBezTo>
                    <a:pt x="371" y="480"/>
                    <a:pt x="480" y="372"/>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9" name="Google Shape;559;p111"/>
            <p:cNvSpPr/>
            <p:nvPr/>
          </p:nvSpPr>
          <p:spPr>
            <a:xfrm>
              <a:off x="1567278" y="-302400"/>
              <a:ext cx="34963"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3" y="480"/>
                    <a:pt x="480" y="372"/>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0" name="Google Shape;560;p111"/>
            <p:cNvSpPr/>
            <p:nvPr/>
          </p:nvSpPr>
          <p:spPr>
            <a:xfrm>
              <a:off x="1678525" y="-302400"/>
              <a:ext cx="34963" cy="34914"/>
            </a:xfrm>
            <a:custGeom>
              <a:avLst/>
              <a:gdLst/>
              <a:ahLst/>
              <a:cxnLst/>
              <a:rect l="l" t="t" r="r" b="b"/>
              <a:pathLst>
                <a:path w="480" h="480" extrusionOk="0">
                  <a:moveTo>
                    <a:pt x="240" y="1"/>
                  </a:moveTo>
                  <a:cubicBezTo>
                    <a:pt x="107" y="1"/>
                    <a:pt x="0" y="108"/>
                    <a:pt x="0" y="241"/>
                  </a:cubicBezTo>
                  <a:cubicBezTo>
                    <a:pt x="0" y="372"/>
                    <a:pt x="107" y="480"/>
                    <a:pt x="240" y="480"/>
                  </a:cubicBezTo>
                  <a:cubicBezTo>
                    <a:pt x="372" y="480"/>
                    <a:pt x="479" y="372"/>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1" name="Google Shape;561;p111"/>
            <p:cNvSpPr/>
            <p:nvPr/>
          </p:nvSpPr>
          <p:spPr>
            <a:xfrm>
              <a:off x="1789772" y="-302400"/>
              <a:ext cx="34963"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1" y="480"/>
                    <a:pt x="480" y="372"/>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2" name="Google Shape;562;p111"/>
            <p:cNvSpPr/>
            <p:nvPr/>
          </p:nvSpPr>
          <p:spPr>
            <a:xfrm>
              <a:off x="1233537" y="-400793"/>
              <a:ext cx="36552"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2" y="480"/>
                    <a:pt x="480" y="372"/>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3" name="Google Shape;563;p111"/>
            <p:cNvSpPr/>
            <p:nvPr/>
          </p:nvSpPr>
          <p:spPr>
            <a:xfrm>
              <a:off x="1344784" y="-400793"/>
              <a:ext cx="34963" cy="34914"/>
            </a:xfrm>
            <a:custGeom>
              <a:avLst/>
              <a:gdLst/>
              <a:ahLst/>
              <a:cxnLst/>
              <a:rect l="l" t="t" r="r" b="b"/>
              <a:pathLst>
                <a:path w="480" h="480" extrusionOk="0">
                  <a:moveTo>
                    <a:pt x="241" y="1"/>
                  </a:moveTo>
                  <a:cubicBezTo>
                    <a:pt x="108" y="1"/>
                    <a:pt x="1" y="108"/>
                    <a:pt x="1" y="241"/>
                  </a:cubicBezTo>
                  <a:cubicBezTo>
                    <a:pt x="1" y="372"/>
                    <a:pt x="108" y="480"/>
                    <a:pt x="241" y="480"/>
                  </a:cubicBezTo>
                  <a:cubicBezTo>
                    <a:pt x="373" y="480"/>
                    <a:pt x="480" y="372"/>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4" name="Google Shape;564;p111"/>
            <p:cNvSpPr/>
            <p:nvPr/>
          </p:nvSpPr>
          <p:spPr>
            <a:xfrm>
              <a:off x="1456031" y="-400793"/>
              <a:ext cx="34963" cy="34914"/>
            </a:xfrm>
            <a:custGeom>
              <a:avLst/>
              <a:gdLst/>
              <a:ahLst/>
              <a:cxnLst/>
              <a:rect l="l" t="t" r="r" b="b"/>
              <a:pathLst>
                <a:path w="480" h="480" extrusionOk="0">
                  <a:moveTo>
                    <a:pt x="239" y="1"/>
                  </a:moveTo>
                  <a:cubicBezTo>
                    <a:pt x="108" y="1"/>
                    <a:pt x="1" y="108"/>
                    <a:pt x="1" y="241"/>
                  </a:cubicBezTo>
                  <a:cubicBezTo>
                    <a:pt x="1" y="372"/>
                    <a:pt x="108" y="480"/>
                    <a:pt x="239" y="480"/>
                  </a:cubicBezTo>
                  <a:cubicBezTo>
                    <a:pt x="371" y="480"/>
                    <a:pt x="480" y="372"/>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5" name="Google Shape;565;p111"/>
            <p:cNvSpPr/>
            <p:nvPr/>
          </p:nvSpPr>
          <p:spPr>
            <a:xfrm>
              <a:off x="1567278" y="-400793"/>
              <a:ext cx="34963"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3" y="480"/>
                    <a:pt x="480" y="372"/>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6" name="Google Shape;566;p111"/>
            <p:cNvSpPr/>
            <p:nvPr/>
          </p:nvSpPr>
          <p:spPr>
            <a:xfrm>
              <a:off x="1678525" y="-400793"/>
              <a:ext cx="34963" cy="34914"/>
            </a:xfrm>
            <a:custGeom>
              <a:avLst/>
              <a:gdLst/>
              <a:ahLst/>
              <a:cxnLst/>
              <a:rect l="l" t="t" r="r" b="b"/>
              <a:pathLst>
                <a:path w="480" h="480" extrusionOk="0">
                  <a:moveTo>
                    <a:pt x="240" y="1"/>
                  </a:moveTo>
                  <a:cubicBezTo>
                    <a:pt x="107" y="1"/>
                    <a:pt x="0" y="108"/>
                    <a:pt x="0" y="241"/>
                  </a:cubicBezTo>
                  <a:cubicBezTo>
                    <a:pt x="0" y="372"/>
                    <a:pt x="107" y="480"/>
                    <a:pt x="240" y="480"/>
                  </a:cubicBezTo>
                  <a:cubicBezTo>
                    <a:pt x="372" y="480"/>
                    <a:pt x="479" y="372"/>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7" name="Google Shape;567;p111"/>
            <p:cNvSpPr/>
            <p:nvPr/>
          </p:nvSpPr>
          <p:spPr>
            <a:xfrm>
              <a:off x="1789772" y="-400793"/>
              <a:ext cx="34963" cy="34914"/>
            </a:xfrm>
            <a:custGeom>
              <a:avLst/>
              <a:gdLst/>
              <a:ahLst/>
              <a:cxnLst/>
              <a:rect l="l" t="t" r="r" b="b"/>
              <a:pathLst>
                <a:path w="480" h="480" extrusionOk="0">
                  <a:moveTo>
                    <a:pt x="240" y="1"/>
                  </a:moveTo>
                  <a:cubicBezTo>
                    <a:pt x="108" y="1"/>
                    <a:pt x="1" y="108"/>
                    <a:pt x="1" y="241"/>
                  </a:cubicBezTo>
                  <a:cubicBezTo>
                    <a:pt x="1" y="372"/>
                    <a:pt x="108" y="480"/>
                    <a:pt x="240" y="480"/>
                  </a:cubicBezTo>
                  <a:cubicBezTo>
                    <a:pt x="371" y="480"/>
                    <a:pt x="480" y="372"/>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8" name="Google Shape;568;p111"/>
            <p:cNvSpPr/>
            <p:nvPr/>
          </p:nvSpPr>
          <p:spPr>
            <a:xfrm>
              <a:off x="1233537" y="-11981"/>
              <a:ext cx="36552" cy="34914"/>
            </a:xfrm>
            <a:custGeom>
              <a:avLst/>
              <a:gdLst/>
              <a:ahLst/>
              <a:cxnLst/>
              <a:rect l="l" t="t" r="r" b="b"/>
              <a:pathLst>
                <a:path w="480" h="480" extrusionOk="0">
                  <a:moveTo>
                    <a:pt x="240" y="0"/>
                  </a:moveTo>
                  <a:cubicBezTo>
                    <a:pt x="108" y="0"/>
                    <a:pt x="1" y="108"/>
                    <a:pt x="1" y="239"/>
                  </a:cubicBezTo>
                  <a:cubicBezTo>
                    <a:pt x="1" y="372"/>
                    <a:pt x="108" y="479"/>
                    <a:pt x="240" y="479"/>
                  </a:cubicBezTo>
                  <a:cubicBezTo>
                    <a:pt x="372" y="479"/>
                    <a:pt x="480" y="372"/>
                    <a:pt x="480" y="239"/>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9" name="Google Shape;569;p111"/>
            <p:cNvSpPr/>
            <p:nvPr/>
          </p:nvSpPr>
          <p:spPr>
            <a:xfrm>
              <a:off x="1344784" y="-11981"/>
              <a:ext cx="34963" cy="34914"/>
            </a:xfrm>
            <a:custGeom>
              <a:avLst/>
              <a:gdLst/>
              <a:ahLst/>
              <a:cxnLst/>
              <a:rect l="l" t="t" r="r" b="b"/>
              <a:pathLst>
                <a:path w="480" h="480" extrusionOk="0">
                  <a:moveTo>
                    <a:pt x="241" y="0"/>
                  </a:moveTo>
                  <a:cubicBezTo>
                    <a:pt x="108" y="0"/>
                    <a:pt x="1" y="108"/>
                    <a:pt x="1" y="239"/>
                  </a:cubicBezTo>
                  <a:cubicBezTo>
                    <a:pt x="1" y="372"/>
                    <a:pt x="108" y="479"/>
                    <a:pt x="241" y="479"/>
                  </a:cubicBezTo>
                  <a:cubicBezTo>
                    <a:pt x="373" y="479"/>
                    <a:pt x="480" y="372"/>
                    <a:pt x="480" y="239"/>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0" name="Google Shape;570;p111"/>
            <p:cNvSpPr/>
            <p:nvPr/>
          </p:nvSpPr>
          <p:spPr>
            <a:xfrm>
              <a:off x="1456031" y="-11981"/>
              <a:ext cx="34963" cy="34914"/>
            </a:xfrm>
            <a:custGeom>
              <a:avLst/>
              <a:gdLst/>
              <a:ahLst/>
              <a:cxnLst/>
              <a:rect l="l" t="t" r="r" b="b"/>
              <a:pathLst>
                <a:path w="480" h="480" extrusionOk="0">
                  <a:moveTo>
                    <a:pt x="239" y="0"/>
                  </a:moveTo>
                  <a:cubicBezTo>
                    <a:pt x="108" y="0"/>
                    <a:pt x="1" y="108"/>
                    <a:pt x="1" y="239"/>
                  </a:cubicBezTo>
                  <a:cubicBezTo>
                    <a:pt x="1" y="372"/>
                    <a:pt x="108" y="479"/>
                    <a:pt x="239" y="479"/>
                  </a:cubicBezTo>
                  <a:cubicBezTo>
                    <a:pt x="371" y="479"/>
                    <a:pt x="480" y="372"/>
                    <a:pt x="480" y="239"/>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1" name="Google Shape;571;p111"/>
            <p:cNvSpPr/>
            <p:nvPr/>
          </p:nvSpPr>
          <p:spPr>
            <a:xfrm>
              <a:off x="1567278" y="-11981"/>
              <a:ext cx="34963" cy="34914"/>
            </a:xfrm>
            <a:custGeom>
              <a:avLst/>
              <a:gdLst/>
              <a:ahLst/>
              <a:cxnLst/>
              <a:rect l="l" t="t" r="r" b="b"/>
              <a:pathLst>
                <a:path w="480" h="480" extrusionOk="0">
                  <a:moveTo>
                    <a:pt x="240" y="0"/>
                  </a:moveTo>
                  <a:cubicBezTo>
                    <a:pt x="108" y="0"/>
                    <a:pt x="1" y="108"/>
                    <a:pt x="1" y="239"/>
                  </a:cubicBezTo>
                  <a:cubicBezTo>
                    <a:pt x="1" y="372"/>
                    <a:pt x="108" y="479"/>
                    <a:pt x="240" y="479"/>
                  </a:cubicBezTo>
                  <a:cubicBezTo>
                    <a:pt x="373" y="479"/>
                    <a:pt x="480" y="372"/>
                    <a:pt x="480" y="239"/>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2" name="Google Shape;572;p111"/>
            <p:cNvSpPr/>
            <p:nvPr/>
          </p:nvSpPr>
          <p:spPr>
            <a:xfrm>
              <a:off x="1678525" y="-11981"/>
              <a:ext cx="34963" cy="34914"/>
            </a:xfrm>
            <a:custGeom>
              <a:avLst/>
              <a:gdLst/>
              <a:ahLst/>
              <a:cxnLst/>
              <a:rect l="l" t="t" r="r" b="b"/>
              <a:pathLst>
                <a:path w="480" h="480" extrusionOk="0">
                  <a:moveTo>
                    <a:pt x="240" y="0"/>
                  </a:moveTo>
                  <a:cubicBezTo>
                    <a:pt x="107" y="0"/>
                    <a:pt x="0" y="108"/>
                    <a:pt x="0" y="239"/>
                  </a:cubicBezTo>
                  <a:cubicBezTo>
                    <a:pt x="0" y="372"/>
                    <a:pt x="107" y="479"/>
                    <a:pt x="240" y="479"/>
                  </a:cubicBezTo>
                  <a:cubicBezTo>
                    <a:pt x="372" y="479"/>
                    <a:pt x="479" y="372"/>
                    <a:pt x="479" y="239"/>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3" name="Google Shape;573;p111"/>
            <p:cNvSpPr/>
            <p:nvPr/>
          </p:nvSpPr>
          <p:spPr>
            <a:xfrm>
              <a:off x="1789772" y="-11981"/>
              <a:ext cx="34963" cy="34914"/>
            </a:xfrm>
            <a:custGeom>
              <a:avLst/>
              <a:gdLst/>
              <a:ahLst/>
              <a:cxnLst/>
              <a:rect l="l" t="t" r="r" b="b"/>
              <a:pathLst>
                <a:path w="480" h="480" extrusionOk="0">
                  <a:moveTo>
                    <a:pt x="240" y="0"/>
                  </a:moveTo>
                  <a:cubicBezTo>
                    <a:pt x="108" y="0"/>
                    <a:pt x="1" y="108"/>
                    <a:pt x="1" y="239"/>
                  </a:cubicBezTo>
                  <a:cubicBezTo>
                    <a:pt x="1" y="372"/>
                    <a:pt x="108" y="479"/>
                    <a:pt x="240" y="479"/>
                  </a:cubicBezTo>
                  <a:cubicBezTo>
                    <a:pt x="371" y="479"/>
                    <a:pt x="480" y="372"/>
                    <a:pt x="480" y="239"/>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4" name="Google Shape;574;p111"/>
            <p:cNvSpPr/>
            <p:nvPr/>
          </p:nvSpPr>
          <p:spPr>
            <a:xfrm>
              <a:off x="1233537" y="-110374"/>
              <a:ext cx="36552" cy="34914"/>
            </a:xfrm>
            <a:custGeom>
              <a:avLst/>
              <a:gdLst/>
              <a:ahLst/>
              <a:cxnLst/>
              <a:rect l="l" t="t" r="r" b="b"/>
              <a:pathLst>
                <a:path w="480" h="480" extrusionOk="0">
                  <a:moveTo>
                    <a:pt x="240" y="0"/>
                  </a:moveTo>
                  <a:cubicBezTo>
                    <a:pt x="108" y="0"/>
                    <a:pt x="1" y="108"/>
                    <a:pt x="1" y="240"/>
                  </a:cubicBezTo>
                  <a:cubicBezTo>
                    <a:pt x="1" y="372"/>
                    <a:pt x="108" y="479"/>
                    <a:pt x="240" y="479"/>
                  </a:cubicBezTo>
                  <a:cubicBezTo>
                    <a:pt x="372" y="479"/>
                    <a:pt x="480" y="372"/>
                    <a:pt x="480" y="240"/>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5" name="Google Shape;575;p111"/>
            <p:cNvSpPr/>
            <p:nvPr/>
          </p:nvSpPr>
          <p:spPr>
            <a:xfrm>
              <a:off x="1344784" y="-110374"/>
              <a:ext cx="34963" cy="34914"/>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6" name="Google Shape;576;p111"/>
            <p:cNvSpPr/>
            <p:nvPr/>
          </p:nvSpPr>
          <p:spPr>
            <a:xfrm>
              <a:off x="1456031" y="-110374"/>
              <a:ext cx="34963" cy="34914"/>
            </a:xfrm>
            <a:custGeom>
              <a:avLst/>
              <a:gdLst/>
              <a:ahLst/>
              <a:cxnLst/>
              <a:rect l="l" t="t" r="r" b="b"/>
              <a:pathLst>
                <a:path w="480" h="480" extrusionOk="0">
                  <a:moveTo>
                    <a:pt x="239" y="0"/>
                  </a:moveTo>
                  <a:cubicBezTo>
                    <a:pt x="108" y="0"/>
                    <a:pt x="1" y="108"/>
                    <a:pt x="1" y="240"/>
                  </a:cubicBezTo>
                  <a:cubicBezTo>
                    <a:pt x="1" y="372"/>
                    <a:pt x="108" y="479"/>
                    <a:pt x="239" y="479"/>
                  </a:cubicBezTo>
                  <a:cubicBezTo>
                    <a:pt x="371" y="479"/>
                    <a:pt x="480" y="372"/>
                    <a:pt x="480" y="240"/>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7" name="Google Shape;577;p111"/>
            <p:cNvSpPr/>
            <p:nvPr/>
          </p:nvSpPr>
          <p:spPr>
            <a:xfrm>
              <a:off x="1567278" y="-110374"/>
              <a:ext cx="34963" cy="34914"/>
            </a:xfrm>
            <a:custGeom>
              <a:avLst/>
              <a:gdLst/>
              <a:ahLst/>
              <a:cxnLst/>
              <a:rect l="l" t="t" r="r" b="b"/>
              <a:pathLst>
                <a:path w="480" h="480" extrusionOk="0">
                  <a:moveTo>
                    <a:pt x="240" y="0"/>
                  </a:moveTo>
                  <a:cubicBezTo>
                    <a:pt x="108" y="0"/>
                    <a:pt x="1" y="108"/>
                    <a:pt x="1" y="240"/>
                  </a:cubicBezTo>
                  <a:cubicBezTo>
                    <a:pt x="1" y="372"/>
                    <a:pt x="108" y="479"/>
                    <a:pt x="240" y="479"/>
                  </a:cubicBezTo>
                  <a:cubicBezTo>
                    <a:pt x="373" y="479"/>
                    <a:pt x="480" y="372"/>
                    <a:pt x="480" y="240"/>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8" name="Google Shape;578;p111"/>
            <p:cNvSpPr/>
            <p:nvPr/>
          </p:nvSpPr>
          <p:spPr>
            <a:xfrm>
              <a:off x="1678525" y="-110374"/>
              <a:ext cx="34963" cy="34914"/>
            </a:xfrm>
            <a:custGeom>
              <a:avLst/>
              <a:gdLst/>
              <a:ahLst/>
              <a:cxnLst/>
              <a:rect l="l" t="t" r="r" b="b"/>
              <a:pathLst>
                <a:path w="480" h="480" extrusionOk="0">
                  <a:moveTo>
                    <a:pt x="240" y="0"/>
                  </a:moveTo>
                  <a:cubicBezTo>
                    <a:pt x="107" y="0"/>
                    <a:pt x="0" y="108"/>
                    <a:pt x="0" y="240"/>
                  </a:cubicBezTo>
                  <a:cubicBezTo>
                    <a:pt x="0" y="372"/>
                    <a:pt x="107" y="479"/>
                    <a:pt x="240" y="479"/>
                  </a:cubicBezTo>
                  <a:cubicBezTo>
                    <a:pt x="372" y="479"/>
                    <a:pt x="479" y="372"/>
                    <a:pt x="479" y="240"/>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9" name="Google Shape;579;p111"/>
            <p:cNvSpPr/>
            <p:nvPr/>
          </p:nvSpPr>
          <p:spPr>
            <a:xfrm>
              <a:off x="1789772" y="-110374"/>
              <a:ext cx="34963" cy="34914"/>
            </a:xfrm>
            <a:custGeom>
              <a:avLst/>
              <a:gdLst/>
              <a:ahLst/>
              <a:cxnLst/>
              <a:rect l="l" t="t" r="r" b="b"/>
              <a:pathLst>
                <a:path w="480" h="480" extrusionOk="0">
                  <a:moveTo>
                    <a:pt x="240" y="0"/>
                  </a:moveTo>
                  <a:cubicBezTo>
                    <a:pt x="108" y="0"/>
                    <a:pt x="1" y="108"/>
                    <a:pt x="1" y="240"/>
                  </a:cubicBezTo>
                  <a:cubicBezTo>
                    <a:pt x="1" y="372"/>
                    <a:pt x="108" y="479"/>
                    <a:pt x="240" y="479"/>
                  </a:cubicBezTo>
                  <a:cubicBezTo>
                    <a:pt x="371" y="479"/>
                    <a:pt x="480" y="372"/>
                    <a:pt x="480" y="240"/>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0" name="Google Shape;580;p111"/>
            <p:cNvSpPr/>
            <p:nvPr/>
          </p:nvSpPr>
          <p:spPr>
            <a:xfrm>
              <a:off x="1233537" y="-208767"/>
              <a:ext cx="36552" cy="36500"/>
            </a:xfrm>
            <a:custGeom>
              <a:avLst/>
              <a:gdLst/>
              <a:ahLst/>
              <a:cxnLst/>
              <a:rect l="l" t="t" r="r" b="b"/>
              <a:pathLst>
                <a:path w="480" h="480" extrusionOk="0">
                  <a:moveTo>
                    <a:pt x="240" y="0"/>
                  </a:moveTo>
                  <a:cubicBezTo>
                    <a:pt x="108" y="0"/>
                    <a:pt x="1" y="108"/>
                    <a:pt x="1" y="240"/>
                  </a:cubicBezTo>
                  <a:cubicBezTo>
                    <a:pt x="1" y="372"/>
                    <a:pt x="108" y="479"/>
                    <a:pt x="240" y="479"/>
                  </a:cubicBezTo>
                  <a:cubicBezTo>
                    <a:pt x="372" y="479"/>
                    <a:pt x="480" y="372"/>
                    <a:pt x="480" y="240"/>
                  </a:cubicBezTo>
                  <a:cubicBezTo>
                    <a:pt x="480"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1" name="Google Shape;581;p111"/>
            <p:cNvSpPr/>
            <p:nvPr/>
          </p:nvSpPr>
          <p:spPr>
            <a:xfrm>
              <a:off x="1344784" y="-208767"/>
              <a:ext cx="34963" cy="36500"/>
            </a:xfrm>
            <a:custGeom>
              <a:avLst/>
              <a:gdLst/>
              <a:ahLst/>
              <a:cxnLst/>
              <a:rect l="l" t="t" r="r" b="b"/>
              <a:pathLst>
                <a:path w="480" h="480" extrusionOk="0">
                  <a:moveTo>
                    <a:pt x="241" y="0"/>
                  </a:moveTo>
                  <a:cubicBezTo>
                    <a:pt x="108" y="0"/>
                    <a:pt x="1" y="108"/>
                    <a:pt x="1" y="240"/>
                  </a:cubicBezTo>
                  <a:cubicBezTo>
                    <a:pt x="1" y="372"/>
                    <a:pt x="108" y="479"/>
                    <a:pt x="241" y="479"/>
                  </a:cubicBezTo>
                  <a:cubicBezTo>
                    <a:pt x="373" y="479"/>
                    <a:pt x="480" y="372"/>
                    <a:pt x="480" y="240"/>
                  </a:cubicBezTo>
                  <a:cubicBezTo>
                    <a:pt x="480" y="108"/>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2" name="Google Shape;582;p111"/>
            <p:cNvSpPr/>
            <p:nvPr/>
          </p:nvSpPr>
          <p:spPr>
            <a:xfrm>
              <a:off x="1456031" y="-208767"/>
              <a:ext cx="34963" cy="36500"/>
            </a:xfrm>
            <a:custGeom>
              <a:avLst/>
              <a:gdLst/>
              <a:ahLst/>
              <a:cxnLst/>
              <a:rect l="l" t="t" r="r" b="b"/>
              <a:pathLst>
                <a:path w="480" h="480" extrusionOk="0">
                  <a:moveTo>
                    <a:pt x="239" y="0"/>
                  </a:moveTo>
                  <a:cubicBezTo>
                    <a:pt x="108" y="0"/>
                    <a:pt x="1" y="108"/>
                    <a:pt x="1" y="240"/>
                  </a:cubicBezTo>
                  <a:cubicBezTo>
                    <a:pt x="1" y="372"/>
                    <a:pt x="108" y="479"/>
                    <a:pt x="239" y="479"/>
                  </a:cubicBezTo>
                  <a:cubicBezTo>
                    <a:pt x="371" y="479"/>
                    <a:pt x="480" y="372"/>
                    <a:pt x="480" y="240"/>
                  </a:cubicBezTo>
                  <a:cubicBezTo>
                    <a:pt x="480" y="108"/>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3" name="Google Shape;583;p111"/>
            <p:cNvSpPr/>
            <p:nvPr/>
          </p:nvSpPr>
          <p:spPr>
            <a:xfrm>
              <a:off x="1567278" y="-208767"/>
              <a:ext cx="34963" cy="36500"/>
            </a:xfrm>
            <a:custGeom>
              <a:avLst/>
              <a:gdLst/>
              <a:ahLst/>
              <a:cxnLst/>
              <a:rect l="l" t="t" r="r" b="b"/>
              <a:pathLst>
                <a:path w="480" h="480" extrusionOk="0">
                  <a:moveTo>
                    <a:pt x="240" y="0"/>
                  </a:moveTo>
                  <a:cubicBezTo>
                    <a:pt x="108" y="0"/>
                    <a:pt x="1" y="108"/>
                    <a:pt x="1" y="240"/>
                  </a:cubicBezTo>
                  <a:cubicBezTo>
                    <a:pt x="1" y="372"/>
                    <a:pt x="108" y="479"/>
                    <a:pt x="240" y="479"/>
                  </a:cubicBezTo>
                  <a:cubicBezTo>
                    <a:pt x="373" y="479"/>
                    <a:pt x="480" y="372"/>
                    <a:pt x="480" y="240"/>
                  </a:cubicBezTo>
                  <a:cubicBezTo>
                    <a:pt x="480" y="108"/>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4" name="Google Shape;584;p111"/>
            <p:cNvSpPr/>
            <p:nvPr/>
          </p:nvSpPr>
          <p:spPr>
            <a:xfrm>
              <a:off x="1678525" y="-208767"/>
              <a:ext cx="34963" cy="36500"/>
            </a:xfrm>
            <a:custGeom>
              <a:avLst/>
              <a:gdLst/>
              <a:ahLst/>
              <a:cxnLst/>
              <a:rect l="l" t="t" r="r" b="b"/>
              <a:pathLst>
                <a:path w="480" h="480" extrusionOk="0">
                  <a:moveTo>
                    <a:pt x="240" y="0"/>
                  </a:moveTo>
                  <a:cubicBezTo>
                    <a:pt x="107" y="0"/>
                    <a:pt x="0" y="108"/>
                    <a:pt x="0" y="240"/>
                  </a:cubicBezTo>
                  <a:cubicBezTo>
                    <a:pt x="0" y="372"/>
                    <a:pt x="107" y="479"/>
                    <a:pt x="240" y="479"/>
                  </a:cubicBezTo>
                  <a:cubicBezTo>
                    <a:pt x="372" y="479"/>
                    <a:pt x="479" y="372"/>
                    <a:pt x="479" y="240"/>
                  </a:cubicBezTo>
                  <a:cubicBezTo>
                    <a:pt x="479" y="108"/>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5" name="Google Shape;585;p111"/>
            <p:cNvSpPr/>
            <p:nvPr/>
          </p:nvSpPr>
          <p:spPr>
            <a:xfrm>
              <a:off x="1789772" y="-208767"/>
              <a:ext cx="34963" cy="36500"/>
            </a:xfrm>
            <a:custGeom>
              <a:avLst/>
              <a:gdLst/>
              <a:ahLst/>
              <a:cxnLst/>
              <a:rect l="l" t="t" r="r" b="b"/>
              <a:pathLst>
                <a:path w="480" h="480" extrusionOk="0">
                  <a:moveTo>
                    <a:pt x="240" y="0"/>
                  </a:moveTo>
                  <a:cubicBezTo>
                    <a:pt x="108" y="0"/>
                    <a:pt x="1" y="108"/>
                    <a:pt x="1" y="240"/>
                  </a:cubicBezTo>
                  <a:cubicBezTo>
                    <a:pt x="1" y="372"/>
                    <a:pt x="108" y="479"/>
                    <a:pt x="240" y="479"/>
                  </a:cubicBezTo>
                  <a:cubicBezTo>
                    <a:pt x="371" y="479"/>
                    <a:pt x="480" y="372"/>
                    <a:pt x="480" y="240"/>
                  </a:cubicBezTo>
                  <a:cubicBezTo>
                    <a:pt x="480" y="108"/>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6" name="Google Shape;586;p111"/>
            <p:cNvSpPr/>
            <p:nvPr/>
          </p:nvSpPr>
          <p:spPr>
            <a:xfrm>
              <a:off x="1233537" y="278437"/>
              <a:ext cx="36552" cy="34914"/>
            </a:xfrm>
            <a:custGeom>
              <a:avLst/>
              <a:gdLst/>
              <a:ahLst/>
              <a:cxnLst/>
              <a:rect l="l" t="t" r="r" b="b"/>
              <a:pathLst>
                <a:path w="480" h="480" extrusionOk="0">
                  <a:moveTo>
                    <a:pt x="240" y="1"/>
                  </a:moveTo>
                  <a:cubicBezTo>
                    <a:pt x="108" y="1"/>
                    <a:pt x="1" y="108"/>
                    <a:pt x="1" y="240"/>
                  </a:cubicBezTo>
                  <a:cubicBezTo>
                    <a:pt x="1" y="373"/>
                    <a:pt x="108" y="480"/>
                    <a:pt x="240" y="480"/>
                  </a:cubicBezTo>
                  <a:cubicBezTo>
                    <a:pt x="372" y="480"/>
                    <a:pt x="480" y="373"/>
                    <a:pt x="480" y="240"/>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7" name="Google Shape;587;p111"/>
            <p:cNvSpPr/>
            <p:nvPr/>
          </p:nvSpPr>
          <p:spPr>
            <a:xfrm>
              <a:off x="1344784" y="278437"/>
              <a:ext cx="34963" cy="34914"/>
            </a:xfrm>
            <a:custGeom>
              <a:avLst/>
              <a:gdLst/>
              <a:ahLst/>
              <a:cxnLst/>
              <a:rect l="l" t="t" r="r" b="b"/>
              <a:pathLst>
                <a:path w="480" h="480" extrusionOk="0">
                  <a:moveTo>
                    <a:pt x="241" y="1"/>
                  </a:moveTo>
                  <a:cubicBezTo>
                    <a:pt x="108" y="1"/>
                    <a:pt x="1" y="108"/>
                    <a:pt x="1" y="240"/>
                  </a:cubicBezTo>
                  <a:cubicBezTo>
                    <a:pt x="1" y="373"/>
                    <a:pt x="108" y="480"/>
                    <a:pt x="241" y="480"/>
                  </a:cubicBezTo>
                  <a:cubicBezTo>
                    <a:pt x="373" y="480"/>
                    <a:pt x="480" y="373"/>
                    <a:pt x="480" y="240"/>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8" name="Google Shape;588;p111"/>
            <p:cNvSpPr/>
            <p:nvPr/>
          </p:nvSpPr>
          <p:spPr>
            <a:xfrm>
              <a:off x="1456031" y="278437"/>
              <a:ext cx="34963" cy="34914"/>
            </a:xfrm>
            <a:custGeom>
              <a:avLst/>
              <a:gdLst/>
              <a:ahLst/>
              <a:cxnLst/>
              <a:rect l="l" t="t" r="r" b="b"/>
              <a:pathLst>
                <a:path w="480" h="480" extrusionOk="0">
                  <a:moveTo>
                    <a:pt x="239" y="1"/>
                  </a:moveTo>
                  <a:cubicBezTo>
                    <a:pt x="108" y="1"/>
                    <a:pt x="1" y="108"/>
                    <a:pt x="1" y="240"/>
                  </a:cubicBezTo>
                  <a:cubicBezTo>
                    <a:pt x="1" y="373"/>
                    <a:pt x="108" y="480"/>
                    <a:pt x="239" y="480"/>
                  </a:cubicBezTo>
                  <a:cubicBezTo>
                    <a:pt x="371" y="480"/>
                    <a:pt x="480" y="373"/>
                    <a:pt x="480" y="240"/>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9" name="Google Shape;589;p111"/>
            <p:cNvSpPr/>
            <p:nvPr/>
          </p:nvSpPr>
          <p:spPr>
            <a:xfrm>
              <a:off x="1567278" y="278437"/>
              <a:ext cx="34963" cy="34914"/>
            </a:xfrm>
            <a:custGeom>
              <a:avLst/>
              <a:gdLst/>
              <a:ahLst/>
              <a:cxnLst/>
              <a:rect l="l" t="t" r="r" b="b"/>
              <a:pathLst>
                <a:path w="480" h="480" extrusionOk="0">
                  <a:moveTo>
                    <a:pt x="240" y="1"/>
                  </a:moveTo>
                  <a:cubicBezTo>
                    <a:pt x="108" y="1"/>
                    <a:pt x="1" y="108"/>
                    <a:pt x="1" y="240"/>
                  </a:cubicBezTo>
                  <a:cubicBezTo>
                    <a:pt x="1" y="373"/>
                    <a:pt x="108" y="480"/>
                    <a:pt x="240" y="480"/>
                  </a:cubicBezTo>
                  <a:cubicBezTo>
                    <a:pt x="373" y="480"/>
                    <a:pt x="480" y="373"/>
                    <a:pt x="480" y="240"/>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0" name="Google Shape;590;p111"/>
            <p:cNvSpPr/>
            <p:nvPr/>
          </p:nvSpPr>
          <p:spPr>
            <a:xfrm>
              <a:off x="1678525" y="278437"/>
              <a:ext cx="34963" cy="34914"/>
            </a:xfrm>
            <a:custGeom>
              <a:avLst/>
              <a:gdLst/>
              <a:ahLst/>
              <a:cxnLst/>
              <a:rect l="l" t="t" r="r" b="b"/>
              <a:pathLst>
                <a:path w="480" h="480" extrusionOk="0">
                  <a:moveTo>
                    <a:pt x="240" y="1"/>
                  </a:moveTo>
                  <a:cubicBezTo>
                    <a:pt x="107" y="1"/>
                    <a:pt x="0" y="108"/>
                    <a:pt x="0" y="240"/>
                  </a:cubicBezTo>
                  <a:cubicBezTo>
                    <a:pt x="0" y="373"/>
                    <a:pt x="107" y="480"/>
                    <a:pt x="240" y="480"/>
                  </a:cubicBezTo>
                  <a:cubicBezTo>
                    <a:pt x="372" y="480"/>
                    <a:pt x="479" y="373"/>
                    <a:pt x="479" y="240"/>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1" name="Google Shape;591;p111"/>
            <p:cNvSpPr/>
            <p:nvPr/>
          </p:nvSpPr>
          <p:spPr>
            <a:xfrm>
              <a:off x="1789772" y="278437"/>
              <a:ext cx="34963" cy="34914"/>
            </a:xfrm>
            <a:custGeom>
              <a:avLst/>
              <a:gdLst/>
              <a:ahLst/>
              <a:cxnLst/>
              <a:rect l="l" t="t" r="r" b="b"/>
              <a:pathLst>
                <a:path w="480" h="480" extrusionOk="0">
                  <a:moveTo>
                    <a:pt x="240" y="1"/>
                  </a:moveTo>
                  <a:cubicBezTo>
                    <a:pt x="108" y="1"/>
                    <a:pt x="1" y="108"/>
                    <a:pt x="1" y="240"/>
                  </a:cubicBezTo>
                  <a:cubicBezTo>
                    <a:pt x="1" y="373"/>
                    <a:pt x="108" y="480"/>
                    <a:pt x="240" y="480"/>
                  </a:cubicBezTo>
                  <a:cubicBezTo>
                    <a:pt x="371" y="480"/>
                    <a:pt x="480" y="373"/>
                    <a:pt x="480" y="240"/>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2" name="Google Shape;592;p111"/>
            <p:cNvSpPr/>
            <p:nvPr/>
          </p:nvSpPr>
          <p:spPr>
            <a:xfrm>
              <a:off x="1233537" y="180044"/>
              <a:ext cx="36552" cy="34914"/>
            </a:xfrm>
            <a:custGeom>
              <a:avLst/>
              <a:gdLst/>
              <a:ahLst/>
              <a:cxnLst/>
              <a:rect l="l" t="t" r="r" b="b"/>
              <a:pathLst>
                <a:path w="480" h="480" extrusionOk="0">
                  <a:moveTo>
                    <a:pt x="240" y="0"/>
                  </a:moveTo>
                  <a:cubicBezTo>
                    <a:pt x="108" y="0"/>
                    <a:pt x="1" y="107"/>
                    <a:pt x="1" y="239"/>
                  </a:cubicBezTo>
                  <a:cubicBezTo>
                    <a:pt x="1" y="372"/>
                    <a:pt x="108" y="479"/>
                    <a:pt x="240" y="479"/>
                  </a:cubicBezTo>
                  <a:cubicBezTo>
                    <a:pt x="372" y="479"/>
                    <a:pt x="480" y="372"/>
                    <a:pt x="480" y="239"/>
                  </a:cubicBezTo>
                  <a:cubicBezTo>
                    <a:pt x="480" y="107"/>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3" name="Google Shape;593;p111"/>
            <p:cNvSpPr/>
            <p:nvPr/>
          </p:nvSpPr>
          <p:spPr>
            <a:xfrm>
              <a:off x="1344784" y="180044"/>
              <a:ext cx="34963" cy="34914"/>
            </a:xfrm>
            <a:custGeom>
              <a:avLst/>
              <a:gdLst/>
              <a:ahLst/>
              <a:cxnLst/>
              <a:rect l="l" t="t" r="r" b="b"/>
              <a:pathLst>
                <a:path w="480" h="480" extrusionOk="0">
                  <a:moveTo>
                    <a:pt x="241" y="0"/>
                  </a:moveTo>
                  <a:cubicBezTo>
                    <a:pt x="108" y="0"/>
                    <a:pt x="1" y="107"/>
                    <a:pt x="1" y="239"/>
                  </a:cubicBezTo>
                  <a:cubicBezTo>
                    <a:pt x="1" y="372"/>
                    <a:pt x="108" y="479"/>
                    <a:pt x="241" y="479"/>
                  </a:cubicBezTo>
                  <a:cubicBezTo>
                    <a:pt x="373" y="479"/>
                    <a:pt x="480" y="372"/>
                    <a:pt x="480" y="239"/>
                  </a:cubicBezTo>
                  <a:cubicBezTo>
                    <a:pt x="480" y="107"/>
                    <a:pt x="373" y="0"/>
                    <a:pt x="241"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4" name="Google Shape;594;p111"/>
            <p:cNvSpPr/>
            <p:nvPr/>
          </p:nvSpPr>
          <p:spPr>
            <a:xfrm>
              <a:off x="1456031" y="180044"/>
              <a:ext cx="34963" cy="34914"/>
            </a:xfrm>
            <a:custGeom>
              <a:avLst/>
              <a:gdLst/>
              <a:ahLst/>
              <a:cxnLst/>
              <a:rect l="l" t="t" r="r" b="b"/>
              <a:pathLst>
                <a:path w="480" h="480" extrusionOk="0">
                  <a:moveTo>
                    <a:pt x="239" y="0"/>
                  </a:moveTo>
                  <a:cubicBezTo>
                    <a:pt x="108" y="0"/>
                    <a:pt x="1" y="107"/>
                    <a:pt x="1" y="239"/>
                  </a:cubicBezTo>
                  <a:cubicBezTo>
                    <a:pt x="1" y="372"/>
                    <a:pt x="108" y="479"/>
                    <a:pt x="239" y="479"/>
                  </a:cubicBezTo>
                  <a:cubicBezTo>
                    <a:pt x="371" y="479"/>
                    <a:pt x="480" y="372"/>
                    <a:pt x="480" y="239"/>
                  </a:cubicBezTo>
                  <a:cubicBezTo>
                    <a:pt x="480" y="107"/>
                    <a:pt x="371" y="0"/>
                    <a:pt x="2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5" name="Google Shape;595;p111"/>
            <p:cNvSpPr/>
            <p:nvPr/>
          </p:nvSpPr>
          <p:spPr>
            <a:xfrm>
              <a:off x="1567278" y="180044"/>
              <a:ext cx="34963" cy="34914"/>
            </a:xfrm>
            <a:custGeom>
              <a:avLst/>
              <a:gdLst/>
              <a:ahLst/>
              <a:cxnLst/>
              <a:rect l="l" t="t" r="r" b="b"/>
              <a:pathLst>
                <a:path w="480" h="480" extrusionOk="0">
                  <a:moveTo>
                    <a:pt x="240" y="0"/>
                  </a:moveTo>
                  <a:cubicBezTo>
                    <a:pt x="108" y="0"/>
                    <a:pt x="1" y="107"/>
                    <a:pt x="1" y="239"/>
                  </a:cubicBezTo>
                  <a:cubicBezTo>
                    <a:pt x="1" y="372"/>
                    <a:pt x="108" y="479"/>
                    <a:pt x="240" y="479"/>
                  </a:cubicBezTo>
                  <a:cubicBezTo>
                    <a:pt x="373" y="479"/>
                    <a:pt x="480" y="372"/>
                    <a:pt x="480" y="239"/>
                  </a:cubicBezTo>
                  <a:cubicBezTo>
                    <a:pt x="480" y="107"/>
                    <a:pt x="373"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6" name="Google Shape;596;p111"/>
            <p:cNvSpPr/>
            <p:nvPr/>
          </p:nvSpPr>
          <p:spPr>
            <a:xfrm>
              <a:off x="1678525" y="180044"/>
              <a:ext cx="34963" cy="34914"/>
            </a:xfrm>
            <a:custGeom>
              <a:avLst/>
              <a:gdLst/>
              <a:ahLst/>
              <a:cxnLst/>
              <a:rect l="l" t="t" r="r" b="b"/>
              <a:pathLst>
                <a:path w="480" h="480" extrusionOk="0">
                  <a:moveTo>
                    <a:pt x="240" y="0"/>
                  </a:moveTo>
                  <a:cubicBezTo>
                    <a:pt x="107" y="0"/>
                    <a:pt x="0" y="107"/>
                    <a:pt x="0" y="239"/>
                  </a:cubicBezTo>
                  <a:cubicBezTo>
                    <a:pt x="0" y="372"/>
                    <a:pt x="107" y="479"/>
                    <a:pt x="240" y="479"/>
                  </a:cubicBezTo>
                  <a:cubicBezTo>
                    <a:pt x="372" y="479"/>
                    <a:pt x="479" y="372"/>
                    <a:pt x="479" y="239"/>
                  </a:cubicBezTo>
                  <a:cubicBezTo>
                    <a:pt x="479" y="107"/>
                    <a:pt x="372"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7" name="Google Shape;597;p111"/>
            <p:cNvSpPr/>
            <p:nvPr/>
          </p:nvSpPr>
          <p:spPr>
            <a:xfrm>
              <a:off x="1789772" y="180044"/>
              <a:ext cx="34963" cy="34914"/>
            </a:xfrm>
            <a:custGeom>
              <a:avLst/>
              <a:gdLst/>
              <a:ahLst/>
              <a:cxnLst/>
              <a:rect l="l" t="t" r="r" b="b"/>
              <a:pathLst>
                <a:path w="480" h="480" extrusionOk="0">
                  <a:moveTo>
                    <a:pt x="240" y="0"/>
                  </a:moveTo>
                  <a:cubicBezTo>
                    <a:pt x="108" y="0"/>
                    <a:pt x="1" y="107"/>
                    <a:pt x="1" y="239"/>
                  </a:cubicBezTo>
                  <a:cubicBezTo>
                    <a:pt x="1" y="372"/>
                    <a:pt x="108" y="479"/>
                    <a:pt x="240" y="479"/>
                  </a:cubicBezTo>
                  <a:cubicBezTo>
                    <a:pt x="371" y="479"/>
                    <a:pt x="480" y="372"/>
                    <a:pt x="480" y="239"/>
                  </a:cubicBezTo>
                  <a:cubicBezTo>
                    <a:pt x="480" y="107"/>
                    <a:pt x="371" y="0"/>
                    <a:pt x="2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8" name="Google Shape;598;p111"/>
            <p:cNvSpPr/>
            <p:nvPr/>
          </p:nvSpPr>
          <p:spPr>
            <a:xfrm>
              <a:off x="1233537" y="81651"/>
              <a:ext cx="36552" cy="36501"/>
            </a:xfrm>
            <a:custGeom>
              <a:avLst/>
              <a:gdLst/>
              <a:ahLst/>
              <a:cxnLst/>
              <a:rect l="l" t="t" r="r" b="b"/>
              <a:pathLst>
                <a:path w="480" h="480" extrusionOk="0">
                  <a:moveTo>
                    <a:pt x="240" y="1"/>
                  </a:moveTo>
                  <a:cubicBezTo>
                    <a:pt x="108" y="1"/>
                    <a:pt x="1" y="108"/>
                    <a:pt x="1" y="241"/>
                  </a:cubicBezTo>
                  <a:cubicBezTo>
                    <a:pt x="1" y="373"/>
                    <a:pt x="108" y="480"/>
                    <a:pt x="240" y="480"/>
                  </a:cubicBezTo>
                  <a:cubicBezTo>
                    <a:pt x="372" y="480"/>
                    <a:pt x="480" y="373"/>
                    <a:pt x="480" y="241"/>
                  </a:cubicBezTo>
                  <a:cubicBezTo>
                    <a:pt x="480"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9" name="Google Shape;599;p111"/>
            <p:cNvSpPr/>
            <p:nvPr/>
          </p:nvSpPr>
          <p:spPr>
            <a:xfrm>
              <a:off x="1344784" y="81651"/>
              <a:ext cx="34963" cy="36501"/>
            </a:xfrm>
            <a:custGeom>
              <a:avLst/>
              <a:gdLst/>
              <a:ahLst/>
              <a:cxnLst/>
              <a:rect l="l" t="t" r="r" b="b"/>
              <a:pathLst>
                <a:path w="480" h="480" extrusionOk="0">
                  <a:moveTo>
                    <a:pt x="241" y="1"/>
                  </a:moveTo>
                  <a:cubicBezTo>
                    <a:pt x="108" y="1"/>
                    <a:pt x="1" y="108"/>
                    <a:pt x="1" y="241"/>
                  </a:cubicBezTo>
                  <a:cubicBezTo>
                    <a:pt x="1" y="373"/>
                    <a:pt x="108" y="480"/>
                    <a:pt x="241" y="480"/>
                  </a:cubicBezTo>
                  <a:cubicBezTo>
                    <a:pt x="373" y="480"/>
                    <a:pt x="480" y="373"/>
                    <a:pt x="480" y="241"/>
                  </a:cubicBezTo>
                  <a:cubicBezTo>
                    <a:pt x="480" y="108"/>
                    <a:pt x="373" y="1"/>
                    <a:pt x="24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0" name="Google Shape;600;p111"/>
            <p:cNvSpPr/>
            <p:nvPr/>
          </p:nvSpPr>
          <p:spPr>
            <a:xfrm>
              <a:off x="1456031" y="81651"/>
              <a:ext cx="34963" cy="36501"/>
            </a:xfrm>
            <a:custGeom>
              <a:avLst/>
              <a:gdLst/>
              <a:ahLst/>
              <a:cxnLst/>
              <a:rect l="l" t="t" r="r" b="b"/>
              <a:pathLst>
                <a:path w="480" h="480" extrusionOk="0">
                  <a:moveTo>
                    <a:pt x="239" y="1"/>
                  </a:moveTo>
                  <a:cubicBezTo>
                    <a:pt x="108" y="1"/>
                    <a:pt x="1" y="108"/>
                    <a:pt x="1" y="241"/>
                  </a:cubicBezTo>
                  <a:cubicBezTo>
                    <a:pt x="1" y="373"/>
                    <a:pt x="108" y="480"/>
                    <a:pt x="239" y="480"/>
                  </a:cubicBezTo>
                  <a:cubicBezTo>
                    <a:pt x="371" y="480"/>
                    <a:pt x="480" y="373"/>
                    <a:pt x="480" y="241"/>
                  </a:cubicBezTo>
                  <a:cubicBezTo>
                    <a:pt x="480" y="108"/>
                    <a:pt x="371" y="1"/>
                    <a:pt x="23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1" name="Google Shape;601;p111"/>
            <p:cNvSpPr/>
            <p:nvPr/>
          </p:nvSpPr>
          <p:spPr>
            <a:xfrm>
              <a:off x="1567278" y="81651"/>
              <a:ext cx="34963" cy="36501"/>
            </a:xfrm>
            <a:custGeom>
              <a:avLst/>
              <a:gdLst/>
              <a:ahLst/>
              <a:cxnLst/>
              <a:rect l="l" t="t" r="r" b="b"/>
              <a:pathLst>
                <a:path w="480" h="480" extrusionOk="0">
                  <a:moveTo>
                    <a:pt x="240" y="1"/>
                  </a:moveTo>
                  <a:cubicBezTo>
                    <a:pt x="108" y="1"/>
                    <a:pt x="1" y="108"/>
                    <a:pt x="1" y="241"/>
                  </a:cubicBezTo>
                  <a:cubicBezTo>
                    <a:pt x="1" y="373"/>
                    <a:pt x="108" y="480"/>
                    <a:pt x="240" y="480"/>
                  </a:cubicBezTo>
                  <a:cubicBezTo>
                    <a:pt x="373" y="480"/>
                    <a:pt x="480" y="373"/>
                    <a:pt x="480" y="241"/>
                  </a:cubicBezTo>
                  <a:cubicBezTo>
                    <a:pt x="480" y="108"/>
                    <a:pt x="373"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2" name="Google Shape;602;p111"/>
            <p:cNvSpPr/>
            <p:nvPr/>
          </p:nvSpPr>
          <p:spPr>
            <a:xfrm>
              <a:off x="1678525" y="81651"/>
              <a:ext cx="34963" cy="36501"/>
            </a:xfrm>
            <a:custGeom>
              <a:avLst/>
              <a:gdLst/>
              <a:ahLst/>
              <a:cxnLst/>
              <a:rect l="l" t="t" r="r" b="b"/>
              <a:pathLst>
                <a:path w="480" h="480" extrusionOk="0">
                  <a:moveTo>
                    <a:pt x="240" y="1"/>
                  </a:moveTo>
                  <a:cubicBezTo>
                    <a:pt x="107" y="1"/>
                    <a:pt x="0" y="108"/>
                    <a:pt x="0" y="241"/>
                  </a:cubicBezTo>
                  <a:cubicBezTo>
                    <a:pt x="0" y="373"/>
                    <a:pt x="107" y="480"/>
                    <a:pt x="240" y="480"/>
                  </a:cubicBezTo>
                  <a:cubicBezTo>
                    <a:pt x="372" y="480"/>
                    <a:pt x="479" y="373"/>
                    <a:pt x="479" y="241"/>
                  </a:cubicBezTo>
                  <a:cubicBezTo>
                    <a:pt x="479" y="108"/>
                    <a:pt x="372"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3" name="Google Shape;603;p111"/>
            <p:cNvSpPr/>
            <p:nvPr/>
          </p:nvSpPr>
          <p:spPr>
            <a:xfrm>
              <a:off x="1789772" y="81651"/>
              <a:ext cx="34963" cy="36501"/>
            </a:xfrm>
            <a:custGeom>
              <a:avLst/>
              <a:gdLst/>
              <a:ahLst/>
              <a:cxnLst/>
              <a:rect l="l" t="t" r="r" b="b"/>
              <a:pathLst>
                <a:path w="480" h="480" extrusionOk="0">
                  <a:moveTo>
                    <a:pt x="240" y="1"/>
                  </a:moveTo>
                  <a:cubicBezTo>
                    <a:pt x="108" y="1"/>
                    <a:pt x="1" y="108"/>
                    <a:pt x="1" y="241"/>
                  </a:cubicBezTo>
                  <a:cubicBezTo>
                    <a:pt x="1" y="373"/>
                    <a:pt x="108" y="480"/>
                    <a:pt x="240" y="480"/>
                  </a:cubicBezTo>
                  <a:cubicBezTo>
                    <a:pt x="371" y="480"/>
                    <a:pt x="480" y="373"/>
                    <a:pt x="480" y="241"/>
                  </a:cubicBezTo>
                  <a:cubicBezTo>
                    <a:pt x="480" y="108"/>
                    <a:pt x="371" y="1"/>
                    <a:pt x="240"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604" name="Google Shape;604;p111"/>
          <p:cNvSpPr/>
          <p:nvPr/>
        </p:nvSpPr>
        <p:spPr>
          <a:xfrm>
            <a:off x="5761037" y="-1508125"/>
            <a:ext cx="2476500" cy="2476500"/>
          </a:xfrm>
          <a:custGeom>
            <a:avLst/>
            <a:gdLst/>
            <a:ahLst/>
            <a:cxnLst/>
            <a:rect l="l" t="t" r="r" b="b"/>
            <a:pathLst>
              <a:path w="22045" h="22044" extrusionOk="0">
                <a:moveTo>
                  <a:pt x="11023" y="1543"/>
                </a:moveTo>
                <a:cubicBezTo>
                  <a:pt x="16257" y="1543"/>
                  <a:pt x="20501" y="5786"/>
                  <a:pt x="20501" y="11021"/>
                </a:cubicBezTo>
                <a:cubicBezTo>
                  <a:pt x="20501" y="16256"/>
                  <a:pt x="16257" y="20501"/>
                  <a:pt x="11023" y="20501"/>
                </a:cubicBezTo>
                <a:cubicBezTo>
                  <a:pt x="5788" y="20501"/>
                  <a:pt x="1543" y="16256"/>
                  <a:pt x="1543" y="11021"/>
                </a:cubicBezTo>
                <a:cubicBezTo>
                  <a:pt x="1543" y="5786"/>
                  <a:pt x="5788" y="1543"/>
                  <a:pt x="11023" y="1543"/>
                </a:cubicBezTo>
                <a:close/>
                <a:moveTo>
                  <a:pt x="11023" y="0"/>
                </a:moveTo>
                <a:cubicBezTo>
                  <a:pt x="4935" y="0"/>
                  <a:pt x="0" y="4934"/>
                  <a:pt x="0" y="11021"/>
                </a:cubicBezTo>
                <a:cubicBezTo>
                  <a:pt x="0" y="17108"/>
                  <a:pt x="4935" y="22044"/>
                  <a:pt x="11023" y="22044"/>
                </a:cubicBezTo>
                <a:cubicBezTo>
                  <a:pt x="17110" y="22044"/>
                  <a:pt x="22044" y="17108"/>
                  <a:pt x="22044" y="11021"/>
                </a:cubicBezTo>
                <a:cubicBezTo>
                  <a:pt x="22044" y="4934"/>
                  <a:pt x="17109" y="0"/>
                  <a:pt x="1102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5" name="Google Shape;605;p111"/>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06" name="Google Shape;606;p111"/>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0"/>
        <p:cNvGrpSpPr/>
        <p:nvPr/>
      </p:nvGrpSpPr>
      <p:grpSpPr>
        <a:xfrm>
          <a:off x="0" y="0"/>
          <a:ext cx="0" cy="0"/>
          <a:chOff x="0" y="0"/>
          <a:chExt cx="0" cy="0"/>
        </a:xfrm>
      </p:grpSpPr>
      <p:sp>
        <p:nvSpPr>
          <p:cNvPr id="611" name="Google Shape;611;p113"/>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12" name="Google Shape;612;p113"/>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13" name="Google Shape;613;p113"/>
          <p:cNvSpPr txBox="1">
            <a:spLocks noGrp="1"/>
          </p:cNvSpPr>
          <p:nvPr>
            <p:ph type="ftr" idx="11"/>
          </p:nvPr>
        </p:nvSpPr>
        <p:spPr>
          <a:xfrm>
            <a:off x="3108325" y="4783137"/>
            <a:ext cx="2927350" cy="215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14" name="Google Shape;614;p113"/>
          <p:cNvSpPr txBox="1">
            <a:spLocks noGrp="1"/>
          </p:cNvSpPr>
          <p:nvPr>
            <p:ph type="dt" idx="10"/>
          </p:nvPr>
        </p:nvSpPr>
        <p:spPr>
          <a:xfrm>
            <a:off x="457200" y="4783137"/>
            <a:ext cx="2103437" cy="215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15" name="Google Shape;615;p113"/>
          <p:cNvSpPr txBox="1">
            <a:spLocks noGrp="1"/>
          </p:cNvSpPr>
          <p:nvPr>
            <p:ph type="sldNum" idx="12"/>
          </p:nvPr>
        </p:nvSpPr>
        <p:spPr>
          <a:xfrm>
            <a:off x="6583362" y="4783137"/>
            <a:ext cx="2103437" cy="215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400"/>
              <a:buFont typeface="Arial"/>
              <a:buNone/>
              <a:defRPr sz="1400" b="0" i="0" u="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a:t>
            </a:fld>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70"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2"/>
        <p:cNvGrpSpPr/>
        <p:nvPr/>
      </p:nvGrpSpPr>
      <p:grpSpPr>
        <a:xfrm>
          <a:off x="0" y="0"/>
          <a:ext cx="0" cy="0"/>
          <a:chOff x="0" y="0"/>
          <a:chExt cx="0" cy="0"/>
        </a:xfrm>
      </p:grpSpPr>
      <p:sp>
        <p:nvSpPr>
          <p:cNvPr id="623" name="Google Shape;623;p115"/>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4" name="Google Shape;624;p115"/>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5" name="Google Shape;625;p115"/>
          <p:cNvSpPr txBox="1">
            <a:spLocks noGrp="1"/>
          </p:cNvSpPr>
          <p:nvPr>
            <p:ph type="dt" idx="10"/>
          </p:nvPr>
        </p:nvSpPr>
        <p:spPr>
          <a:xfrm>
            <a:off x="0" y="0"/>
            <a:ext cx="0" cy="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6" name="Google Shape;626;p115"/>
          <p:cNvSpPr txBox="1">
            <a:spLocks noGrp="1"/>
          </p:cNvSpPr>
          <p:nvPr>
            <p:ph type="ftr" idx="11"/>
          </p:nvPr>
        </p:nvSpPr>
        <p:spPr>
          <a:xfrm>
            <a:off x="0" y="0"/>
            <a:ext cx="0" cy="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27" name="Google Shape;627;p115"/>
          <p:cNvSpPr txBox="1">
            <a:spLocks noGrp="1"/>
          </p:cNvSpPr>
          <p:nvPr>
            <p:ph type="sldNum" idx="12"/>
          </p:nvPr>
        </p:nvSpPr>
        <p:spPr>
          <a:xfrm>
            <a:off x="0" y="0"/>
            <a:ext cx="0" cy="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72"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117"/>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36" name="Google Shape;636;p117"/>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8"/>
        <p:cNvGrpSpPr/>
        <p:nvPr/>
      </p:nvGrpSpPr>
      <p:grpSpPr>
        <a:xfrm>
          <a:off x="0" y="0"/>
          <a:ext cx="0" cy="0"/>
          <a:chOff x="0" y="0"/>
          <a:chExt cx="0" cy="0"/>
        </a:xfrm>
      </p:grpSpPr>
      <p:grpSp>
        <p:nvGrpSpPr>
          <p:cNvPr id="639" name="Google Shape;639;p120"/>
          <p:cNvGrpSpPr/>
          <p:nvPr/>
        </p:nvGrpSpPr>
        <p:grpSpPr>
          <a:xfrm flipH="1">
            <a:off x="365125" y="357187"/>
            <a:ext cx="8777287" cy="4451350"/>
            <a:chOff x="-161213" y="477136"/>
            <a:chExt cx="11704320" cy="5935130"/>
          </a:xfrm>
        </p:grpSpPr>
        <p:cxnSp>
          <p:nvCxnSpPr>
            <p:cNvPr id="640" name="Google Shape;640;p120"/>
            <p:cNvCxnSpPr/>
            <p:nvPr/>
          </p:nvCxnSpPr>
          <p:spPr>
            <a:xfrm rot="10800000">
              <a:off x="-161213" y="477136"/>
              <a:ext cx="11704320" cy="0"/>
            </a:xfrm>
            <a:prstGeom prst="straightConnector1">
              <a:avLst/>
            </a:prstGeom>
            <a:noFill/>
            <a:ln w="44450" cap="flat" cmpd="sng">
              <a:solidFill>
                <a:schemeClr val="accent1"/>
              </a:solidFill>
              <a:prstDash val="solid"/>
              <a:miter lim="800000"/>
              <a:headEnd type="none" w="med" len="med"/>
              <a:tailEnd type="none" w="med" len="med"/>
            </a:ln>
          </p:spPr>
        </p:cxnSp>
        <p:cxnSp>
          <p:nvCxnSpPr>
            <p:cNvPr id="641" name="Google Shape;641;p120"/>
            <p:cNvCxnSpPr/>
            <p:nvPr/>
          </p:nvCxnSpPr>
          <p:spPr>
            <a:xfrm rot="10800000">
              <a:off x="11543107" y="477136"/>
              <a:ext cx="0" cy="5935130"/>
            </a:xfrm>
            <a:prstGeom prst="straightConnector1">
              <a:avLst/>
            </a:prstGeom>
            <a:noFill/>
            <a:ln w="44450" cap="flat" cmpd="sng">
              <a:solidFill>
                <a:schemeClr val="accent1"/>
              </a:solidFill>
              <a:prstDash val="solid"/>
              <a:miter lim="800000"/>
              <a:headEnd type="none" w="med" len="med"/>
              <a:tailEnd type="none" w="med" len="med"/>
            </a:ln>
          </p:spPr>
        </p:cxnSp>
        <p:cxnSp>
          <p:nvCxnSpPr>
            <p:cNvPr id="642" name="Google Shape;642;p120"/>
            <p:cNvCxnSpPr/>
            <p:nvPr/>
          </p:nvCxnSpPr>
          <p:spPr>
            <a:xfrm flipH="1">
              <a:off x="-161213" y="6392850"/>
              <a:ext cx="11704320" cy="13272"/>
            </a:xfrm>
            <a:prstGeom prst="straightConnector1">
              <a:avLst/>
            </a:prstGeom>
            <a:noFill/>
            <a:ln w="44450" cap="flat" cmpd="sng">
              <a:solidFill>
                <a:schemeClr val="accent1"/>
              </a:solidFill>
              <a:prstDash val="solid"/>
              <a:miter lim="800000"/>
              <a:headEnd type="none" w="med" len="med"/>
              <a:tailEnd type="none" w="med" len="med"/>
            </a:ln>
          </p:spPr>
        </p:cxnSp>
      </p:grpSp>
      <p:sp>
        <p:nvSpPr>
          <p:cNvPr id="643" name="Google Shape;643;p120"/>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4" name="Google Shape;644;p120"/>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grpSp>
        <p:nvGrpSpPr>
          <p:cNvPr id="24" name="Google Shape;24;p95"/>
          <p:cNvGrpSpPr/>
          <p:nvPr/>
        </p:nvGrpSpPr>
        <p:grpSpPr>
          <a:xfrm>
            <a:off x="7853362" y="322262"/>
            <a:ext cx="1674812" cy="671512"/>
            <a:chOff x="2171300" y="4383950"/>
            <a:chExt cx="449325" cy="180375"/>
          </a:xfrm>
        </p:grpSpPr>
        <p:sp>
          <p:nvSpPr>
            <p:cNvPr id="25" name="Google Shape;25;p95"/>
            <p:cNvSpPr/>
            <p:nvPr/>
          </p:nvSpPr>
          <p:spPr>
            <a:xfrm>
              <a:off x="2171300" y="4398875"/>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1"/>
                  </a:lnTo>
                  <a:lnTo>
                    <a:pt x="6071" y="2783"/>
                  </a:lnTo>
                  <a:lnTo>
                    <a:pt x="8013" y="981"/>
                  </a:lnTo>
                  <a:lnTo>
                    <a:pt x="9955" y="2783"/>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 name="Google Shape;26;p95"/>
            <p:cNvSpPr/>
            <p:nvPr/>
          </p:nvSpPr>
          <p:spPr>
            <a:xfrm>
              <a:off x="2171300" y="4383950"/>
              <a:ext cx="449325" cy="69506"/>
            </a:xfrm>
            <a:custGeom>
              <a:avLst/>
              <a:gdLst/>
              <a:ahLst/>
              <a:cxnLst/>
              <a:rect l="l" t="t" r="r" b="b"/>
              <a:pathLst>
                <a:path w="17973" h="2785" extrusionOk="0">
                  <a:moveTo>
                    <a:pt x="4130" y="0"/>
                  </a:moveTo>
                  <a:lnTo>
                    <a:pt x="2187" y="1803"/>
                  </a:lnTo>
                  <a:lnTo>
                    <a:pt x="489" y="228"/>
                  </a:lnTo>
                  <a:lnTo>
                    <a:pt x="1" y="753"/>
                  </a:lnTo>
                  <a:lnTo>
                    <a:pt x="2187" y="2785"/>
                  </a:lnTo>
                  <a:lnTo>
                    <a:pt x="4130" y="981"/>
                  </a:lnTo>
                  <a:lnTo>
                    <a:pt x="6071" y="2785"/>
                  </a:lnTo>
                  <a:lnTo>
                    <a:pt x="8013" y="981"/>
                  </a:lnTo>
                  <a:lnTo>
                    <a:pt x="9955" y="2785"/>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BEEC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 name="Google Shape;27;p95"/>
            <p:cNvSpPr/>
            <p:nvPr/>
          </p:nvSpPr>
          <p:spPr>
            <a:xfrm>
              <a:off x="2171300" y="4494819"/>
              <a:ext cx="449325" cy="69506"/>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 name="Google Shape;28;p95"/>
            <p:cNvSpPr/>
            <p:nvPr/>
          </p:nvSpPr>
          <p:spPr>
            <a:xfrm>
              <a:off x="2171300" y="4479894"/>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EEC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29" name="Google Shape;29;p95"/>
          <p:cNvSpPr/>
          <p:nvPr/>
        </p:nvSpPr>
        <p:spPr>
          <a:xfrm>
            <a:off x="0" y="160337"/>
            <a:ext cx="80962" cy="71437"/>
          </a:xfrm>
          <a:custGeom>
            <a:avLst/>
            <a:gdLst/>
            <a:ahLst/>
            <a:cxnLst/>
            <a:rect l="l" t="t" r="r" b="b"/>
            <a:pathLst>
              <a:path w="760" h="650" extrusionOk="0">
                <a:moveTo>
                  <a:pt x="326" y="0"/>
                </a:moveTo>
                <a:cubicBezTo>
                  <a:pt x="146" y="0"/>
                  <a:pt x="2" y="145"/>
                  <a:pt x="2" y="324"/>
                </a:cubicBezTo>
                <a:cubicBezTo>
                  <a:pt x="1" y="520"/>
                  <a:pt x="161" y="649"/>
                  <a:pt x="328" y="649"/>
                </a:cubicBezTo>
                <a:cubicBezTo>
                  <a:pt x="408"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 name="Google Shape;30;p95"/>
          <p:cNvSpPr/>
          <p:nvPr/>
        </p:nvSpPr>
        <p:spPr>
          <a:xfrm>
            <a:off x="217487" y="160337"/>
            <a:ext cx="82550" cy="71437"/>
          </a:xfrm>
          <a:custGeom>
            <a:avLst/>
            <a:gdLst/>
            <a:ahLst/>
            <a:cxnLst/>
            <a:rect l="l" t="t" r="r" b="b"/>
            <a:pathLst>
              <a:path w="760" h="650" extrusionOk="0">
                <a:moveTo>
                  <a:pt x="324" y="0"/>
                </a:moveTo>
                <a:cubicBezTo>
                  <a:pt x="146" y="0"/>
                  <a:pt x="0" y="145"/>
                  <a:pt x="0" y="324"/>
                </a:cubicBezTo>
                <a:cubicBezTo>
                  <a:pt x="0" y="520"/>
                  <a:pt x="160" y="649"/>
                  <a:pt x="327" y="649"/>
                </a:cubicBezTo>
                <a:cubicBezTo>
                  <a:pt x="407" y="649"/>
                  <a:pt x="488" y="620"/>
                  <a:pt x="554" y="554"/>
                </a:cubicBezTo>
                <a:cubicBezTo>
                  <a:pt x="759" y="349"/>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 name="Google Shape;31;p95"/>
          <p:cNvSpPr/>
          <p:nvPr/>
        </p:nvSpPr>
        <p:spPr>
          <a:xfrm>
            <a:off x="436562" y="160337"/>
            <a:ext cx="80962" cy="71437"/>
          </a:xfrm>
          <a:custGeom>
            <a:avLst/>
            <a:gdLst/>
            <a:ahLst/>
            <a:cxnLst/>
            <a:rect l="l" t="t" r="r" b="b"/>
            <a:pathLst>
              <a:path w="760" h="650" extrusionOk="0">
                <a:moveTo>
                  <a:pt x="326" y="0"/>
                </a:moveTo>
                <a:cubicBezTo>
                  <a:pt x="147" y="0"/>
                  <a:pt x="1" y="145"/>
                  <a:pt x="1" y="324"/>
                </a:cubicBezTo>
                <a:cubicBezTo>
                  <a:pt x="1" y="520"/>
                  <a:pt x="161" y="649"/>
                  <a:pt x="328" y="649"/>
                </a:cubicBezTo>
                <a:cubicBezTo>
                  <a:pt x="408" y="649"/>
                  <a:pt x="489" y="620"/>
                  <a:pt x="556" y="554"/>
                </a:cubicBezTo>
                <a:cubicBezTo>
                  <a:pt x="760" y="350"/>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 name="Google Shape;32;p95"/>
          <p:cNvSpPr/>
          <p:nvPr/>
        </p:nvSpPr>
        <p:spPr>
          <a:xfrm>
            <a:off x="654050" y="160337"/>
            <a:ext cx="80962" cy="71437"/>
          </a:xfrm>
          <a:custGeom>
            <a:avLst/>
            <a:gdLst/>
            <a:ahLst/>
            <a:cxnLst/>
            <a:rect l="l" t="t" r="r" b="b"/>
            <a:pathLst>
              <a:path w="759" h="650" extrusionOk="0">
                <a:moveTo>
                  <a:pt x="325" y="0"/>
                </a:moveTo>
                <a:cubicBezTo>
                  <a:pt x="145" y="0"/>
                  <a:pt x="1" y="145"/>
                  <a:pt x="1" y="324"/>
                </a:cubicBezTo>
                <a:cubicBezTo>
                  <a:pt x="1" y="520"/>
                  <a:pt x="161" y="649"/>
                  <a:pt x="328" y="649"/>
                </a:cubicBezTo>
                <a:cubicBezTo>
                  <a:pt x="407" y="649"/>
                  <a:pt x="488" y="620"/>
                  <a:pt x="554" y="554"/>
                </a:cubicBezTo>
                <a:cubicBezTo>
                  <a:pt x="758" y="349"/>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 name="Google Shape;33;p95"/>
          <p:cNvSpPr/>
          <p:nvPr/>
        </p:nvSpPr>
        <p:spPr>
          <a:xfrm>
            <a:off x="871537" y="160337"/>
            <a:ext cx="82550" cy="71437"/>
          </a:xfrm>
          <a:custGeom>
            <a:avLst/>
            <a:gdLst/>
            <a:ahLst/>
            <a:cxnLst/>
            <a:rect l="l" t="t" r="r" b="b"/>
            <a:pathLst>
              <a:path w="760" h="650" extrusionOk="0">
                <a:moveTo>
                  <a:pt x="326" y="0"/>
                </a:moveTo>
                <a:cubicBezTo>
                  <a:pt x="146" y="0"/>
                  <a:pt x="0" y="145"/>
                  <a:pt x="0" y="324"/>
                </a:cubicBezTo>
                <a:cubicBezTo>
                  <a:pt x="0" y="520"/>
                  <a:pt x="161" y="649"/>
                  <a:pt x="328" y="649"/>
                </a:cubicBezTo>
                <a:cubicBezTo>
                  <a:pt x="407"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 name="Google Shape;34;p95"/>
          <p:cNvSpPr/>
          <p:nvPr/>
        </p:nvSpPr>
        <p:spPr>
          <a:xfrm>
            <a:off x="1090612" y="160337"/>
            <a:ext cx="80962" cy="71437"/>
          </a:xfrm>
          <a:custGeom>
            <a:avLst/>
            <a:gdLst/>
            <a:ahLst/>
            <a:cxnLst/>
            <a:rect l="l" t="t" r="r" b="b"/>
            <a:pathLst>
              <a:path w="758" h="650" extrusionOk="0">
                <a:moveTo>
                  <a:pt x="324" y="0"/>
                </a:moveTo>
                <a:cubicBezTo>
                  <a:pt x="145" y="0"/>
                  <a:pt x="0" y="145"/>
                  <a:pt x="0" y="324"/>
                </a:cubicBezTo>
                <a:cubicBezTo>
                  <a:pt x="0" y="520"/>
                  <a:pt x="160" y="649"/>
                  <a:pt x="327" y="649"/>
                </a:cubicBezTo>
                <a:cubicBezTo>
                  <a:pt x="406" y="649"/>
                  <a:pt x="488" y="620"/>
                  <a:pt x="554" y="554"/>
                </a:cubicBezTo>
                <a:cubicBezTo>
                  <a:pt x="758" y="350"/>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 name="Google Shape;35;p95"/>
          <p:cNvSpPr/>
          <p:nvPr/>
        </p:nvSpPr>
        <p:spPr>
          <a:xfrm>
            <a:off x="0" y="403225"/>
            <a:ext cx="80962" cy="69850"/>
          </a:xfrm>
          <a:custGeom>
            <a:avLst/>
            <a:gdLst/>
            <a:ahLst/>
            <a:cxnLst/>
            <a:rect l="l" t="t" r="r" b="b"/>
            <a:pathLst>
              <a:path w="760" h="650" extrusionOk="0">
                <a:moveTo>
                  <a:pt x="326" y="0"/>
                </a:moveTo>
                <a:cubicBezTo>
                  <a:pt x="146" y="0"/>
                  <a:pt x="2" y="145"/>
                  <a:pt x="2" y="324"/>
                </a:cubicBezTo>
                <a:cubicBezTo>
                  <a:pt x="1" y="520"/>
                  <a:pt x="161" y="649"/>
                  <a:pt x="328" y="649"/>
                </a:cubicBezTo>
                <a:cubicBezTo>
                  <a:pt x="408"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 name="Google Shape;36;p95"/>
          <p:cNvSpPr/>
          <p:nvPr/>
        </p:nvSpPr>
        <p:spPr>
          <a:xfrm>
            <a:off x="217487" y="403225"/>
            <a:ext cx="82550" cy="69850"/>
          </a:xfrm>
          <a:custGeom>
            <a:avLst/>
            <a:gdLst/>
            <a:ahLst/>
            <a:cxnLst/>
            <a:rect l="l" t="t" r="r" b="b"/>
            <a:pathLst>
              <a:path w="760" h="650" extrusionOk="0">
                <a:moveTo>
                  <a:pt x="324" y="0"/>
                </a:moveTo>
                <a:cubicBezTo>
                  <a:pt x="146" y="0"/>
                  <a:pt x="0" y="145"/>
                  <a:pt x="0" y="324"/>
                </a:cubicBezTo>
                <a:cubicBezTo>
                  <a:pt x="0" y="520"/>
                  <a:pt x="160" y="649"/>
                  <a:pt x="327" y="649"/>
                </a:cubicBezTo>
                <a:cubicBezTo>
                  <a:pt x="407" y="649"/>
                  <a:pt x="488" y="620"/>
                  <a:pt x="554" y="554"/>
                </a:cubicBezTo>
                <a:cubicBezTo>
                  <a:pt x="759" y="349"/>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7" name="Google Shape;37;p95"/>
          <p:cNvSpPr/>
          <p:nvPr/>
        </p:nvSpPr>
        <p:spPr>
          <a:xfrm>
            <a:off x="436562" y="403225"/>
            <a:ext cx="80962" cy="69850"/>
          </a:xfrm>
          <a:custGeom>
            <a:avLst/>
            <a:gdLst/>
            <a:ahLst/>
            <a:cxnLst/>
            <a:rect l="l" t="t" r="r" b="b"/>
            <a:pathLst>
              <a:path w="760" h="650" extrusionOk="0">
                <a:moveTo>
                  <a:pt x="326" y="0"/>
                </a:moveTo>
                <a:cubicBezTo>
                  <a:pt x="147" y="0"/>
                  <a:pt x="1" y="145"/>
                  <a:pt x="1" y="324"/>
                </a:cubicBezTo>
                <a:cubicBezTo>
                  <a:pt x="1" y="520"/>
                  <a:pt x="161" y="649"/>
                  <a:pt x="328" y="649"/>
                </a:cubicBezTo>
                <a:cubicBezTo>
                  <a:pt x="408" y="649"/>
                  <a:pt x="489" y="620"/>
                  <a:pt x="556" y="554"/>
                </a:cubicBezTo>
                <a:cubicBezTo>
                  <a:pt x="760" y="350"/>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8" name="Google Shape;38;p95"/>
          <p:cNvSpPr/>
          <p:nvPr/>
        </p:nvSpPr>
        <p:spPr>
          <a:xfrm>
            <a:off x="654050" y="403225"/>
            <a:ext cx="80962" cy="69850"/>
          </a:xfrm>
          <a:custGeom>
            <a:avLst/>
            <a:gdLst/>
            <a:ahLst/>
            <a:cxnLst/>
            <a:rect l="l" t="t" r="r" b="b"/>
            <a:pathLst>
              <a:path w="759" h="650" extrusionOk="0">
                <a:moveTo>
                  <a:pt x="325" y="0"/>
                </a:moveTo>
                <a:cubicBezTo>
                  <a:pt x="145" y="0"/>
                  <a:pt x="1" y="145"/>
                  <a:pt x="1" y="324"/>
                </a:cubicBezTo>
                <a:cubicBezTo>
                  <a:pt x="1" y="520"/>
                  <a:pt x="161" y="649"/>
                  <a:pt x="328" y="649"/>
                </a:cubicBezTo>
                <a:cubicBezTo>
                  <a:pt x="407" y="649"/>
                  <a:pt x="488" y="620"/>
                  <a:pt x="554" y="554"/>
                </a:cubicBezTo>
                <a:cubicBezTo>
                  <a:pt x="758" y="349"/>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9" name="Google Shape;39;p95"/>
          <p:cNvSpPr/>
          <p:nvPr/>
        </p:nvSpPr>
        <p:spPr>
          <a:xfrm>
            <a:off x="871537" y="403225"/>
            <a:ext cx="82550" cy="69850"/>
          </a:xfrm>
          <a:custGeom>
            <a:avLst/>
            <a:gdLst/>
            <a:ahLst/>
            <a:cxnLst/>
            <a:rect l="l" t="t" r="r" b="b"/>
            <a:pathLst>
              <a:path w="760" h="650" extrusionOk="0">
                <a:moveTo>
                  <a:pt x="326" y="0"/>
                </a:moveTo>
                <a:cubicBezTo>
                  <a:pt x="146" y="0"/>
                  <a:pt x="0" y="145"/>
                  <a:pt x="0" y="324"/>
                </a:cubicBezTo>
                <a:cubicBezTo>
                  <a:pt x="0" y="520"/>
                  <a:pt x="161" y="649"/>
                  <a:pt x="328" y="649"/>
                </a:cubicBezTo>
                <a:cubicBezTo>
                  <a:pt x="407"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0" name="Google Shape;40;p95"/>
          <p:cNvSpPr/>
          <p:nvPr/>
        </p:nvSpPr>
        <p:spPr>
          <a:xfrm>
            <a:off x="1090612" y="403225"/>
            <a:ext cx="80962" cy="69850"/>
          </a:xfrm>
          <a:custGeom>
            <a:avLst/>
            <a:gdLst/>
            <a:ahLst/>
            <a:cxnLst/>
            <a:rect l="l" t="t" r="r" b="b"/>
            <a:pathLst>
              <a:path w="758" h="650" extrusionOk="0">
                <a:moveTo>
                  <a:pt x="324" y="0"/>
                </a:moveTo>
                <a:cubicBezTo>
                  <a:pt x="145" y="0"/>
                  <a:pt x="0" y="145"/>
                  <a:pt x="0" y="324"/>
                </a:cubicBezTo>
                <a:cubicBezTo>
                  <a:pt x="0" y="520"/>
                  <a:pt x="160" y="649"/>
                  <a:pt x="327" y="649"/>
                </a:cubicBezTo>
                <a:cubicBezTo>
                  <a:pt x="406" y="649"/>
                  <a:pt x="488" y="620"/>
                  <a:pt x="554" y="554"/>
                </a:cubicBezTo>
                <a:cubicBezTo>
                  <a:pt x="758" y="350"/>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1" name="Google Shape;41;p95"/>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2" name="Google Shape;42;p95"/>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p:cNvGrpSpPr/>
        <p:nvPr/>
      </p:nvGrpSpPr>
      <p:grpSpPr>
        <a:xfrm>
          <a:off x="0" y="0"/>
          <a:ext cx="0" cy="0"/>
          <a:chOff x="0" y="0"/>
          <a:chExt cx="0" cy="0"/>
        </a:xfrm>
      </p:grpSpPr>
      <p:sp>
        <p:nvSpPr>
          <p:cNvPr id="46" name="Google Shape;46;p97"/>
          <p:cNvSpPr/>
          <p:nvPr/>
        </p:nvSpPr>
        <p:spPr>
          <a:xfrm>
            <a:off x="-1169987" y="3463925"/>
            <a:ext cx="1739900" cy="1739900"/>
          </a:xfrm>
          <a:custGeom>
            <a:avLst/>
            <a:gdLst/>
            <a:ahLst/>
            <a:cxnLst/>
            <a:rect l="l" t="t" r="r" b="b"/>
            <a:pathLst>
              <a:path w="22045" h="22044" extrusionOk="0">
                <a:moveTo>
                  <a:pt x="11023" y="1543"/>
                </a:moveTo>
                <a:cubicBezTo>
                  <a:pt x="16257" y="1543"/>
                  <a:pt x="20501" y="5786"/>
                  <a:pt x="20501" y="11021"/>
                </a:cubicBezTo>
                <a:cubicBezTo>
                  <a:pt x="20501" y="16256"/>
                  <a:pt x="16257" y="20501"/>
                  <a:pt x="11023" y="20501"/>
                </a:cubicBezTo>
                <a:cubicBezTo>
                  <a:pt x="5788" y="20501"/>
                  <a:pt x="1543" y="16256"/>
                  <a:pt x="1543" y="11021"/>
                </a:cubicBezTo>
                <a:cubicBezTo>
                  <a:pt x="1543" y="5786"/>
                  <a:pt x="5788" y="1543"/>
                  <a:pt x="11023" y="1543"/>
                </a:cubicBezTo>
                <a:close/>
                <a:moveTo>
                  <a:pt x="11023" y="0"/>
                </a:moveTo>
                <a:cubicBezTo>
                  <a:pt x="4935" y="0"/>
                  <a:pt x="0" y="4934"/>
                  <a:pt x="0" y="11021"/>
                </a:cubicBezTo>
                <a:cubicBezTo>
                  <a:pt x="0" y="17108"/>
                  <a:pt x="4935" y="22044"/>
                  <a:pt x="11023" y="22044"/>
                </a:cubicBezTo>
                <a:cubicBezTo>
                  <a:pt x="17110" y="22044"/>
                  <a:pt x="22044" y="17108"/>
                  <a:pt x="22044" y="11021"/>
                </a:cubicBezTo>
                <a:cubicBezTo>
                  <a:pt x="22044" y="4934"/>
                  <a:pt x="17109" y="0"/>
                  <a:pt x="1102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47" name="Google Shape;47;p97"/>
          <p:cNvSpPr/>
          <p:nvPr/>
        </p:nvSpPr>
        <p:spPr>
          <a:xfrm rot="480000">
            <a:off x="63500" y="1258887"/>
            <a:ext cx="782637" cy="908050"/>
          </a:xfrm>
          <a:custGeom>
            <a:avLst/>
            <a:gdLst/>
            <a:ahLst/>
            <a:cxnLst/>
            <a:rect l="l" t="t" r="r" b="b"/>
            <a:pathLst>
              <a:path w="9497" h="10993" extrusionOk="0">
                <a:moveTo>
                  <a:pt x="578" y="1"/>
                </a:moveTo>
                <a:lnTo>
                  <a:pt x="1" y="21"/>
                </a:lnTo>
                <a:lnTo>
                  <a:pt x="89" y="2420"/>
                </a:lnTo>
                <a:lnTo>
                  <a:pt x="2220" y="2499"/>
                </a:lnTo>
                <a:lnTo>
                  <a:pt x="2299" y="4629"/>
                </a:lnTo>
                <a:lnTo>
                  <a:pt x="4429" y="4709"/>
                </a:lnTo>
                <a:lnTo>
                  <a:pt x="4508" y="6839"/>
                </a:lnTo>
                <a:lnTo>
                  <a:pt x="6639" y="6918"/>
                </a:lnTo>
                <a:lnTo>
                  <a:pt x="6718" y="9050"/>
                </a:lnTo>
                <a:lnTo>
                  <a:pt x="8850" y="9129"/>
                </a:lnTo>
                <a:lnTo>
                  <a:pt x="8919" y="10993"/>
                </a:lnTo>
                <a:lnTo>
                  <a:pt x="9496" y="10970"/>
                </a:lnTo>
                <a:lnTo>
                  <a:pt x="9407" y="8572"/>
                </a:lnTo>
                <a:lnTo>
                  <a:pt x="7276" y="8492"/>
                </a:lnTo>
                <a:lnTo>
                  <a:pt x="7197" y="6361"/>
                </a:lnTo>
                <a:lnTo>
                  <a:pt x="5066" y="6282"/>
                </a:lnTo>
                <a:lnTo>
                  <a:pt x="4987" y="4152"/>
                </a:lnTo>
                <a:lnTo>
                  <a:pt x="2856" y="4072"/>
                </a:lnTo>
                <a:lnTo>
                  <a:pt x="2778" y="1942"/>
                </a:lnTo>
                <a:lnTo>
                  <a:pt x="646" y="1863"/>
                </a:lnTo>
                <a:lnTo>
                  <a:pt x="578" y="1"/>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48" name="Google Shape;48;p97"/>
          <p:cNvGrpSpPr/>
          <p:nvPr/>
        </p:nvGrpSpPr>
        <p:grpSpPr>
          <a:xfrm rot="5400000">
            <a:off x="-111125" y="198437"/>
            <a:ext cx="773112" cy="255587"/>
            <a:chOff x="2235050" y="548425"/>
            <a:chExt cx="307875" cy="101325"/>
          </a:xfrm>
        </p:grpSpPr>
        <p:sp>
          <p:nvSpPr>
            <p:cNvPr id="49" name="Google Shape;49;p97"/>
            <p:cNvSpPr/>
            <p:nvPr/>
          </p:nvSpPr>
          <p:spPr>
            <a:xfrm>
              <a:off x="2235050" y="634016"/>
              <a:ext cx="15804" cy="15734"/>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0" name="Google Shape;50;p97"/>
            <p:cNvSpPr/>
            <p:nvPr/>
          </p:nvSpPr>
          <p:spPr>
            <a:xfrm>
              <a:off x="2283729" y="634016"/>
              <a:ext cx="15804" cy="15734"/>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1" name="Google Shape;51;p97"/>
            <p:cNvSpPr/>
            <p:nvPr/>
          </p:nvSpPr>
          <p:spPr>
            <a:xfrm>
              <a:off x="2332407" y="634016"/>
              <a:ext cx="15805" cy="15734"/>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2" name="Google Shape;52;p97"/>
            <p:cNvSpPr/>
            <p:nvPr/>
          </p:nvSpPr>
          <p:spPr>
            <a:xfrm>
              <a:off x="2381085" y="634016"/>
              <a:ext cx="15804" cy="15734"/>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3" name="Google Shape;53;p97"/>
            <p:cNvSpPr/>
            <p:nvPr/>
          </p:nvSpPr>
          <p:spPr>
            <a:xfrm>
              <a:off x="2429763" y="634016"/>
              <a:ext cx="15805" cy="15734"/>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4" name="Google Shape;54;p97"/>
            <p:cNvSpPr/>
            <p:nvPr/>
          </p:nvSpPr>
          <p:spPr>
            <a:xfrm>
              <a:off x="2478442" y="634016"/>
              <a:ext cx="15804" cy="15734"/>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5" name="Google Shape;55;p97"/>
            <p:cNvSpPr/>
            <p:nvPr/>
          </p:nvSpPr>
          <p:spPr>
            <a:xfrm>
              <a:off x="2527120" y="634016"/>
              <a:ext cx="15805" cy="15734"/>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6" name="Google Shape;56;p97"/>
            <p:cNvSpPr/>
            <p:nvPr/>
          </p:nvSpPr>
          <p:spPr>
            <a:xfrm>
              <a:off x="2235050" y="591221"/>
              <a:ext cx="15804" cy="15734"/>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7" name="Google Shape;57;p97"/>
            <p:cNvSpPr/>
            <p:nvPr/>
          </p:nvSpPr>
          <p:spPr>
            <a:xfrm>
              <a:off x="2283729" y="591221"/>
              <a:ext cx="15804" cy="15734"/>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8" name="Google Shape;58;p97"/>
            <p:cNvSpPr/>
            <p:nvPr/>
          </p:nvSpPr>
          <p:spPr>
            <a:xfrm>
              <a:off x="2332407" y="591221"/>
              <a:ext cx="15805" cy="15734"/>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59" name="Google Shape;59;p97"/>
            <p:cNvSpPr/>
            <p:nvPr/>
          </p:nvSpPr>
          <p:spPr>
            <a:xfrm>
              <a:off x="2381085" y="591221"/>
              <a:ext cx="15804" cy="15734"/>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0" name="Google Shape;60;p97"/>
            <p:cNvSpPr/>
            <p:nvPr/>
          </p:nvSpPr>
          <p:spPr>
            <a:xfrm>
              <a:off x="2429763" y="591221"/>
              <a:ext cx="15805" cy="15734"/>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1" name="Google Shape;61;p97"/>
            <p:cNvSpPr/>
            <p:nvPr/>
          </p:nvSpPr>
          <p:spPr>
            <a:xfrm>
              <a:off x="2478442" y="591221"/>
              <a:ext cx="15804" cy="15734"/>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2" name="Google Shape;62;p97"/>
            <p:cNvSpPr/>
            <p:nvPr/>
          </p:nvSpPr>
          <p:spPr>
            <a:xfrm>
              <a:off x="2527120" y="591221"/>
              <a:ext cx="15805" cy="15734"/>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3" name="Google Shape;63;p97"/>
            <p:cNvSpPr/>
            <p:nvPr/>
          </p:nvSpPr>
          <p:spPr>
            <a:xfrm>
              <a:off x="2235050" y="548425"/>
              <a:ext cx="15804" cy="15734"/>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4" name="Google Shape;64;p97"/>
            <p:cNvSpPr/>
            <p:nvPr/>
          </p:nvSpPr>
          <p:spPr>
            <a:xfrm>
              <a:off x="2283729" y="548425"/>
              <a:ext cx="15804" cy="15734"/>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5" name="Google Shape;65;p97"/>
            <p:cNvSpPr/>
            <p:nvPr/>
          </p:nvSpPr>
          <p:spPr>
            <a:xfrm>
              <a:off x="2332407" y="548425"/>
              <a:ext cx="15805" cy="15734"/>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6" name="Google Shape;66;p97"/>
            <p:cNvSpPr/>
            <p:nvPr/>
          </p:nvSpPr>
          <p:spPr>
            <a:xfrm>
              <a:off x="2381085" y="548425"/>
              <a:ext cx="15804" cy="15734"/>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7" name="Google Shape;67;p97"/>
            <p:cNvSpPr/>
            <p:nvPr/>
          </p:nvSpPr>
          <p:spPr>
            <a:xfrm>
              <a:off x="2429763" y="548425"/>
              <a:ext cx="15805" cy="15734"/>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8" name="Google Shape;68;p97"/>
            <p:cNvSpPr/>
            <p:nvPr/>
          </p:nvSpPr>
          <p:spPr>
            <a:xfrm>
              <a:off x="2478442" y="548425"/>
              <a:ext cx="15804" cy="15734"/>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9" name="Google Shape;69;p97"/>
            <p:cNvSpPr/>
            <p:nvPr/>
          </p:nvSpPr>
          <p:spPr>
            <a:xfrm>
              <a:off x="2527120" y="548425"/>
              <a:ext cx="15805" cy="15734"/>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70" name="Google Shape;70;p97"/>
          <p:cNvSpPr/>
          <p:nvPr/>
        </p:nvSpPr>
        <p:spPr>
          <a:xfrm rot="480000">
            <a:off x="8567737" y="3879850"/>
            <a:ext cx="782637" cy="908050"/>
          </a:xfrm>
          <a:custGeom>
            <a:avLst/>
            <a:gdLst/>
            <a:ahLst/>
            <a:cxnLst/>
            <a:rect l="l" t="t" r="r" b="b"/>
            <a:pathLst>
              <a:path w="9497" h="10993" extrusionOk="0">
                <a:moveTo>
                  <a:pt x="578" y="1"/>
                </a:moveTo>
                <a:lnTo>
                  <a:pt x="1" y="21"/>
                </a:lnTo>
                <a:lnTo>
                  <a:pt x="89" y="2420"/>
                </a:lnTo>
                <a:lnTo>
                  <a:pt x="2220" y="2499"/>
                </a:lnTo>
                <a:lnTo>
                  <a:pt x="2299" y="4629"/>
                </a:lnTo>
                <a:lnTo>
                  <a:pt x="4429" y="4709"/>
                </a:lnTo>
                <a:lnTo>
                  <a:pt x="4508" y="6839"/>
                </a:lnTo>
                <a:lnTo>
                  <a:pt x="6639" y="6918"/>
                </a:lnTo>
                <a:lnTo>
                  <a:pt x="6718" y="9050"/>
                </a:lnTo>
                <a:lnTo>
                  <a:pt x="8850" y="9129"/>
                </a:lnTo>
                <a:lnTo>
                  <a:pt x="8919" y="10993"/>
                </a:lnTo>
                <a:lnTo>
                  <a:pt x="9496" y="10970"/>
                </a:lnTo>
                <a:lnTo>
                  <a:pt x="9407" y="8572"/>
                </a:lnTo>
                <a:lnTo>
                  <a:pt x="7276" y="8492"/>
                </a:lnTo>
                <a:lnTo>
                  <a:pt x="7197" y="6361"/>
                </a:lnTo>
                <a:lnTo>
                  <a:pt x="5066" y="6282"/>
                </a:lnTo>
                <a:lnTo>
                  <a:pt x="4987" y="4152"/>
                </a:lnTo>
                <a:lnTo>
                  <a:pt x="2856" y="4072"/>
                </a:lnTo>
                <a:lnTo>
                  <a:pt x="2778" y="1942"/>
                </a:lnTo>
                <a:lnTo>
                  <a:pt x="646" y="1863"/>
                </a:lnTo>
                <a:lnTo>
                  <a:pt x="578"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 name="Google Shape;71;p97"/>
          <p:cNvSpPr/>
          <p:nvPr/>
        </p:nvSpPr>
        <p:spPr>
          <a:xfrm>
            <a:off x="8101012" y="-203200"/>
            <a:ext cx="1312862" cy="890587"/>
          </a:xfrm>
          <a:custGeom>
            <a:avLst/>
            <a:gdLst/>
            <a:ahLst/>
            <a:cxnLst/>
            <a:rect l="l" t="t" r="r" b="b"/>
            <a:pathLst>
              <a:path w="13012" h="8829" extrusionOk="0">
                <a:moveTo>
                  <a:pt x="11688" y="1"/>
                </a:moveTo>
                <a:cubicBezTo>
                  <a:pt x="11544" y="1"/>
                  <a:pt x="11397" y="27"/>
                  <a:pt x="11256" y="82"/>
                </a:cubicBezTo>
                <a:lnTo>
                  <a:pt x="11247" y="67"/>
                </a:lnTo>
                <a:lnTo>
                  <a:pt x="1" y="6778"/>
                </a:lnTo>
                <a:lnTo>
                  <a:pt x="1224" y="8829"/>
                </a:lnTo>
                <a:lnTo>
                  <a:pt x="12470" y="2118"/>
                </a:lnTo>
                <a:lnTo>
                  <a:pt x="12461" y="2102"/>
                </a:lnTo>
                <a:cubicBezTo>
                  <a:pt x="12904" y="1724"/>
                  <a:pt x="13011" y="1082"/>
                  <a:pt x="12713" y="582"/>
                </a:cubicBezTo>
                <a:cubicBezTo>
                  <a:pt x="12492" y="213"/>
                  <a:pt x="12098" y="1"/>
                  <a:pt x="11688"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2" name="Google Shape;72;p97"/>
          <p:cNvSpPr/>
          <p:nvPr/>
        </p:nvSpPr>
        <p:spPr>
          <a:xfrm>
            <a:off x="8035925" y="463550"/>
            <a:ext cx="255587" cy="241300"/>
          </a:xfrm>
          <a:custGeom>
            <a:avLst/>
            <a:gdLst/>
            <a:ahLst/>
            <a:cxnLst/>
            <a:rect l="l" t="t" r="r" b="b"/>
            <a:pathLst>
              <a:path w="2526" h="2390" extrusionOk="0">
                <a:moveTo>
                  <a:pt x="1252" y="1"/>
                </a:moveTo>
                <a:cubicBezTo>
                  <a:pt x="1044" y="1"/>
                  <a:pt x="833" y="55"/>
                  <a:pt x="642" y="169"/>
                </a:cubicBezTo>
                <a:cubicBezTo>
                  <a:pt x="226" y="416"/>
                  <a:pt x="1" y="890"/>
                  <a:pt x="71" y="1369"/>
                </a:cubicBezTo>
                <a:cubicBezTo>
                  <a:pt x="140" y="1846"/>
                  <a:pt x="491" y="2236"/>
                  <a:pt x="960" y="2353"/>
                </a:cubicBezTo>
                <a:cubicBezTo>
                  <a:pt x="1057" y="2378"/>
                  <a:pt x="1155" y="2390"/>
                  <a:pt x="1253" y="2390"/>
                </a:cubicBezTo>
                <a:cubicBezTo>
                  <a:pt x="1625" y="2390"/>
                  <a:pt x="1982" y="2216"/>
                  <a:pt x="2211" y="1909"/>
                </a:cubicBezTo>
                <a:cubicBezTo>
                  <a:pt x="2499" y="1521"/>
                  <a:pt x="2526" y="998"/>
                  <a:pt x="2279" y="583"/>
                </a:cubicBezTo>
                <a:cubicBezTo>
                  <a:pt x="2055" y="208"/>
                  <a:pt x="1658" y="1"/>
                  <a:pt x="1252" y="1"/>
                </a:cubicBez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3" name="Google Shape;73;p97"/>
          <p:cNvSpPr/>
          <p:nvPr/>
        </p:nvSpPr>
        <p:spPr>
          <a:xfrm>
            <a:off x="8342312" y="569912"/>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4" name="Google Shape;74;p97"/>
          <p:cNvSpPr/>
          <p:nvPr/>
        </p:nvSpPr>
        <p:spPr>
          <a:xfrm>
            <a:off x="8537575" y="569912"/>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 name="Google Shape;75;p97"/>
          <p:cNvSpPr/>
          <p:nvPr/>
        </p:nvSpPr>
        <p:spPr>
          <a:xfrm>
            <a:off x="8731250" y="569912"/>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 name="Google Shape;76;p97"/>
          <p:cNvSpPr/>
          <p:nvPr/>
        </p:nvSpPr>
        <p:spPr>
          <a:xfrm>
            <a:off x="8342312" y="398462"/>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7" name="Google Shape;77;p97"/>
          <p:cNvSpPr/>
          <p:nvPr/>
        </p:nvSpPr>
        <p:spPr>
          <a:xfrm>
            <a:off x="8537575" y="398462"/>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8" name="Google Shape;78;p97"/>
          <p:cNvSpPr/>
          <p:nvPr/>
        </p:nvSpPr>
        <p:spPr>
          <a:xfrm>
            <a:off x="8731250" y="398462"/>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9" name="Google Shape;79;p97"/>
          <p:cNvSpPr/>
          <p:nvPr/>
        </p:nvSpPr>
        <p:spPr>
          <a:xfrm>
            <a:off x="8342312" y="227012"/>
            <a:ext cx="63500" cy="63500"/>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 name="Google Shape;80;p97"/>
          <p:cNvSpPr/>
          <p:nvPr/>
        </p:nvSpPr>
        <p:spPr>
          <a:xfrm>
            <a:off x="8537575" y="227012"/>
            <a:ext cx="61912" cy="63500"/>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 name="Google Shape;81;p97"/>
          <p:cNvSpPr/>
          <p:nvPr/>
        </p:nvSpPr>
        <p:spPr>
          <a:xfrm>
            <a:off x="8731250" y="227012"/>
            <a:ext cx="61912" cy="63500"/>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2" name="Google Shape;82;p97"/>
          <p:cNvSpPr/>
          <p:nvPr/>
        </p:nvSpPr>
        <p:spPr>
          <a:xfrm>
            <a:off x="8342312" y="1076325"/>
            <a:ext cx="63500"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 name="Google Shape;83;p97"/>
          <p:cNvSpPr/>
          <p:nvPr/>
        </p:nvSpPr>
        <p:spPr>
          <a:xfrm>
            <a:off x="8537575" y="1076325"/>
            <a:ext cx="61912"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 name="Google Shape;84;p97"/>
          <p:cNvSpPr/>
          <p:nvPr/>
        </p:nvSpPr>
        <p:spPr>
          <a:xfrm>
            <a:off x="8731250" y="1076325"/>
            <a:ext cx="61912"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5" name="Google Shape;85;p97"/>
          <p:cNvSpPr/>
          <p:nvPr/>
        </p:nvSpPr>
        <p:spPr>
          <a:xfrm>
            <a:off x="8342312" y="906462"/>
            <a:ext cx="63500"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6" name="Google Shape;86;p97"/>
          <p:cNvSpPr/>
          <p:nvPr/>
        </p:nvSpPr>
        <p:spPr>
          <a:xfrm>
            <a:off x="8537575" y="906462"/>
            <a:ext cx="61912"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7" name="Google Shape;87;p97"/>
          <p:cNvSpPr/>
          <p:nvPr/>
        </p:nvSpPr>
        <p:spPr>
          <a:xfrm>
            <a:off x="8731250" y="906462"/>
            <a:ext cx="61912"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8" name="Google Shape;88;p97"/>
          <p:cNvSpPr/>
          <p:nvPr/>
        </p:nvSpPr>
        <p:spPr>
          <a:xfrm>
            <a:off x="8342312" y="735012"/>
            <a:ext cx="63500"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9" name="Google Shape;89;p97"/>
          <p:cNvSpPr/>
          <p:nvPr/>
        </p:nvSpPr>
        <p:spPr>
          <a:xfrm>
            <a:off x="8537575" y="735012"/>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0" name="Google Shape;90;p97"/>
          <p:cNvSpPr/>
          <p:nvPr/>
        </p:nvSpPr>
        <p:spPr>
          <a:xfrm>
            <a:off x="8731250" y="735012"/>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91" name="Google Shape;91;p97"/>
          <p:cNvGrpSpPr/>
          <p:nvPr/>
        </p:nvGrpSpPr>
        <p:grpSpPr>
          <a:xfrm rot="5400000">
            <a:off x="361156" y="199230"/>
            <a:ext cx="773112" cy="254003"/>
            <a:chOff x="2235050" y="549691"/>
            <a:chExt cx="307875" cy="101326"/>
          </a:xfrm>
        </p:grpSpPr>
        <p:sp>
          <p:nvSpPr>
            <p:cNvPr id="92" name="Google Shape;92;p97"/>
            <p:cNvSpPr/>
            <p:nvPr/>
          </p:nvSpPr>
          <p:spPr>
            <a:xfrm>
              <a:off x="2235050" y="635185"/>
              <a:ext cx="15804" cy="15832"/>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3" name="Google Shape;93;p97"/>
            <p:cNvSpPr/>
            <p:nvPr/>
          </p:nvSpPr>
          <p:spPr>
            <a:xfrm>
              <a:off x="2283728" y="635185"/>
              <a:ext cx="15804" cy="15832"/>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4" name="Google Shape;94;p97"/>
            <p:cNvSpPr/>
            <p:nvPr/>
          </p:nvSpPr>
          <p:spPr>
            <a:xfrm>
              <a:off x="2332406" y="635184"/>
              <a:ext cx="15805" cy="15832"/>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5" name="Google Shape;95;p97"/>
            <p:cNvSpPr/>
            <p:nvPr/>
          </p:nvSpPr>
          <p:spPr>
            <a:xfrm>
              <a:off x="2381085" y="635185"/>
              <a:ext cx="15804" cy="15832"/>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6" name="Google Shape;96;p97"/>
            <p:cNvSpPr/>
            <p:nvPr/>
          </p:nvSpPr>
          <p:spPr>
            <a:xfrm>
              <a:off x="2429763" y="635184"/>
              <a:ext cx="15805" cy="15832"/>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7" name="Google Shape;97;p97"/>
            <p:cNvSpPr/>
            <p:nvPr/>
          </p:nvSpPr>
          <p:spPr>
            <a:xfrm>
              <a:off x="2478442" y="635185"/>
              <a:ext cx="15804" cy="15832"/>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 name="Google Shape;98;p97"/>
            <p:cNvSpPr/>
            <p:nvPr/>
          </p:nvSpPr>
          <p:spPr>
            <a:xfrm>
              <a:off x="2527120" y="635184"/>
              <a:ext cx="15805" cy="15832"/>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9" name="Google Shape;99;p97"/>
            <p:cNvSpPr/>
            <p:nvPr/>
          </p:nvSpPr>
          <p:spPr>
            <a:xfrm>
              <a:off x="2235050" y="591488"/>
              <a:ext cx="15804" cy="15199"/>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0" name="Google Shape;100;p97"/>
            <p:cNvSpPr/>
            <p:nvPr/>
          </p:nvSpPr>
          <p:spPr>
            <a:xfrm>
              <a:off x="2283729" y="591488"/>
              <a:ext cx="15804" cy="15199"/>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1" name="Google Shape;101;p97"/>
            <p:cNvSpPr/>
            <p:nvPr/>
          </p:nvSpPr>
          <p:spPr>
            <a:xfrm>
              <a:off x="2332407" y="591488"/>
              <a:ext cx="15805" cy="15199"/>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2" name="Google Shape;102;p97"/>
            <p:cNvSpPr/>
            <p:nvPr/>
          </p:nvSpPr>
          <p:spPr>
            <a:xfrm>
              <a:off x="2381085" y="591488"/>
              <a:ext cx="15804" cy="15199"/>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3" name="Google Shape;103;p97"/>
            <p:cNvSpPr/>
            <p:nvPr/>
          </p:nvSpPr>
          <p:spPr>
            <a:xfrm>
              <a:off x="2429763" y="591488"/>
              <a:ext cx="15805" cy="15199"/>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4" name="Google Shape;104;p97"/>
            <p:cNvSpPr/>
            <p:nvPr/>
          </p:nvSpPr>
          <p:spPr>
            <a:xfrm>
              <a:off x="2478442" y="591488"/>
              <a:ext cx="15804" cy="15199"/>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 name="Google Shape;105;p97"/>
            <p:cNvSpPr/>
            <p:nvPr/>
          </p:nvSpPr>
          <p:spPr>
            <a:xfrm>
              <a:off x="2527120" y="591488"/>
              <a:ext cx="15805" cy="15199"/>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6" name="Google Shape;106;p97"/>
            <p:cNvSpPr/>
            <p:nvPr/>
          </p:nvSpPr>
          <p:spPr>
            <a:xfrm>
              <a:off x="2235050" y="549692"/>
              <a:ext cx="15804" cy="15832"/>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7" name="Google Shape;107;p97"/>
            <p:cNvSpPr/>
            <p:nvPr/>
          </p:nvSpPr>
          <p:spPr>
            <a:xfrm>
              <a:off x="2283729" y="549692"/>
              <a:ext cx="15804" cy="15832"/>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8" name="Google Shape;108;p97"/>
            <p:cNvSpPr/>
            <p:nvPr/>
          </p:nvSpPr>
          <p:spPr>
            <a:xfrm>
              <a:off x="2332407" y="549691"/>
              <a:ext cx="15805" cy="15832"/>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9" name="Google Shape;109;p97"/>
            <p:cNvSpPr/>
            <p:nvPr/>
          </p:nvSpPr>
          <p:spPr>
            <a:xfrm>
              <a:off x="2381085" y="549692"/>
              <a:ext cx="15804" cy="15832"/>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0" name="Google Shape;110;p97"/>
            <p:cNvSpPr/>
            <p:nvPr/>
          </p:nvSpPr>
          <p:spPr>
            <a:xfrm>
              <a:off x="2429763" y="549691"/>
              <a:ext cx="15805" cy="15832"/>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1" name="Google Shape;111;p97"/>
            <p:cNvSpPr/>
            <p:nvPr/>
          </p:nvSpPr>
          <p:spPr>
            <a:xfrm>
              <a:off x="2478442" y="549692"/>
              <a:ext cx="15804" cy="15832"/>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2" name="Google Shape;112;p97"/>
            <p:cNvSpPr/>
            <p:nvPr/>
          </p:nvSpPr>
          <p:spPr>
            <a:xfrm>
              <a:off x="2527120" y="549691"/>
              <a:ext cx="15805" cy="15832"/>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13" name="Google Shape;113;p97"/>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4" name="Google Shape;114;p97"/>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99"/>
          <p:cNvSpPr/>
          <p:nvPr/>
        </p:nvSpPr>
        <p:spPr>
          <a:xfrm rot="5400000">
            <a:off x="-1181893" y="-542131"/>
            <a:ext cx="2271712" cy="2317750"/>
          </a:xfrm>
          <a:custGeom>
            <a:avLst/>
            <a:gdLst/>
            <a:ahLst/>
            <a:cxnLst/>
            <a:rect l="l" t="t" r="r" b="b"/>
            <a:pathLst>
              <a:path w="2271713" h="2317751" extrusionOk="0">
                <a:moveTo>
                  <a:pt x="0" y="1158876"/>
                </a:moveTo>
                <a:cubicBezTo>
                  <a:pt x="0" y="521158"/>
                  <a:pt x="505010" y="3274"/>
                  <a:pt x="1130053" y="15"/>
                </a:cubicBezTo>
                <a:cubicBezTo>
                  <a:pt x="1755274" y="-3245"/>
                  <a:pt x="2265521" y="509629"/>
                  <a:pt x="2271659" y="1147498"/>
                </a:cubicBezTo>
                <a:lnTo>
                  <a:pt x="2104378" y="1149173"/>
                </a:lnTo>
                <a:cubicBezTo>
                  <a:pt x="2099161" y="603363"/>
                  <a:pt x="1664048" y="164502"/>
                  <a:pt x="1130890" y="167301"/>
                </a:cubicBezTo>
                <a:cubicBezTo>
                  <a:pt x="597910" y="170099"/>
                  <a:pt x="167288" y="613221"/>
                  <a:pt x="167288" y="1158875"/>
                </a:cubicBezTo>
                <a:lnTo>
                  <a:pt x="0" y="1158876"/>
                </a:lnTo>
                <a:close/>
              </a:path>
            </a:pathLst>
          </a:custGeom>
          <a:solidFill>
            <a:srgbClr val="FF9A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9" name="Google Shape;119;p99"/>
          <p:cNvSpPr/>
          <p:nvPr/>
        </p:nvSpPr>
        <p:spPr>
          <a:xfrm rot="-5820000">
            <a:off x="8173243" y="-542131"/>
            <a:ext cx="2271712" cy="2317750"/>
          </a:xfrm>
          <a:custGeom>
            <a:avLst/>
            <a:gdLst/>
            <a:ahLst/>
            <a:cxnLst/>
            <a:rect l="l" t="t" r="r" b="b"/>
            <a:pathLst>
              <a:path w="2271713" h="2317750" extrusionOk="0">
                <a:moveTo>
                  <a:pt x="0" y="1158875"/>
                </a:moveTo>
                <a:cubicBezTo>
                  <a:pt x="0" y="521157"/>
                  <a:pt x="505010" y="3274"/>
                  <a:pt x="1130053" y="15"/>
                </a:cubicBezTo>
                <a:cubicBezTo>
                  <a:pt x="1755274" y="-3245"/>
                  <a:pt x="2265521" y="509629"/>
                  <a:pt x="2271659" y="1147497"/>
                </a:cubicBezTo>
                <a:lnTo>
                  <a:pt x="2104378" y="1149173"/>
                </a:lnTo>
                <a:cubicBezTo>
                  <a:pt x="2099161" y="603364"/>
                  <a:pt x="1664048" y="164503"/>
                  <a:pt x="1130890" y="167302"/>
                </a:cubicBezTo>
                <a:cubicBezTo>
                  <a:pt x="597910" y="170100"/>
                  <a:pt x="167288" y="613222"/>
                  <a:pt x="167288" y="1158875"/>
                </a:cubicBezTo>
                <a:lnTo>
                  <a:pt x="0" y="1158875"/>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0" name="Google Shape;120;p99"/>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1" name="Google Shape;121;p99"/>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101"/>
          <p:cNvSpPr/>
          <p:nvPr/>
        </p:nvSpPr>
        <p:spPr>
          <a:xfrm>
            <a:off x="-387350" y="-750887"/>
            <a:ext cx="2114550" cy="2247900"/>
          </a:xfrm>
          <a:custGeom>
            <a:avLst/>
            <a:gdLst/>
            <a:ahLst/>
            <a:cxnLst/>
            <a:rect l="l" t="t" r="r" b="b"/>
            <a:pathLst>
              <a:path w="20699" h="22007" extrusionOk="0">
                <a:moveTo>
                  <a:pt x="14413" y="1528"/>
                </a:moveTo>
                <a:lnTo>
                  <a:pt x="19262" y="16187"/>
                </a:lnTo>
                <a:lnTo>
                  <a:pt x="6286" y="20479"/>
                </a:lnTo>
                <a:lnTo>
                  <a:pt x="1438" y="5822"/>
                </a:lnTo>
                <a:lnTo>
                  <a:pt x="14413" y="1528"/>
                </a:lnTo>
                <a:close/>
                <a:moveTo>
                  <a:pt x="15068" y="1"/>
                </a:moveTo>
                <a:lnTo>
                  <a:pt x="0" y="4986"/>
                </a:lnTo>
                <a:lnTo>
                  <a:pt x="5631" y="22007"/>
                </a:lnTo>
                <a:lnTo>
                  <a:pt x="20699" y="17021"/>
                </a:lnTo>
                <a:lnTo>
                  <a:pt x="15068" y="1"/>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126" name="Google Shape;126;p101"/>
          <p:cNvGrpSpPr/>
          <p:nvPr/>
        </p:nvGrpSpPr>
        <p:grpSpPr>
          <a:xfrm rot="-5400000">
            <a:off x="7782717" y="92867"/>
            <a:ext cx="1681163" cy="679451"/>
            <a:chOff x="2171300" y="4382248"/>
            <a:chExt cx="451029" cy="182077"/>
          </a:xfrm>
        </p:grpSpPr>
        <p:sp>
          <p:nvSpPr>
            <p:cNvPr id="127" name="Google Shape;127;p101"/>
            <p:cNvSpPr/>
            <p:nvPr/>
          </p:nvSpPr>
          <p:spPr>
            <a:xfrm>
              <a:off x="2173004" y="4397138"/>
              <a:ext cx="449325" cy="69768"/>
            </a:xfrm>
            <a:custGeom>
              <a:avLst/>
              <a:gdLst/>
              <a:ahLst/>
              <a:cxnLst/>
              <a:rect l="l" t="t" r="r" b="b"/>
              <a:pathLst>
                <a:path w="17973" h="2784" extrusionOk="0">
                  <a:moveTo>
                    <a:pt x="4130" y="0"/>
                  </a:moveTo>
                  <a:lnTo>
                    <a:pt x="2187" y="1803"/>
                  </a:lnTo>
                  <a:lnTo>
                    <a:pt x="489" y="227"/>
                  </a:lnTo>
                  <a:lnTo>
                    <a:pt x="1" y="753"/>
                  </a:lnTo>
                  <a:lnTo>
                    <a:pt x="2187" y="2783"/>
                  </a:lnTo>
                  <a:lnTo>
                    <a:pt x="4130" y="981"/>
                  </a:lnTo>
                  <a:lnTo>
                    <a:pt x="6071" y="2783"/>
                  </a:lnTo>
                  <a:lnTo>
                    <a:pt x="8013" y="981"/>
                  </a:lnTo>
                  <a:lnTo>
                    <a:pt x="9955" y="2783"/>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8" name="Google Shape;128;p101"/>
            <p:cNvSpPr/>
            <p:nvPr/>
          </p:nvSpPr>
          <p:spPr>
            <a:xfrm>
              <a:off x="2173004" y="4382248"/>
              <a:ext cx="449325" cy="69768"/>
            </a:xfrm>
            <a:custGeom>
              <a:avLst/>
              <a:gdLst/>
              <a:ahLst/>
              <a:cxnLst/>
              <a:rect l="l" t="t" r="r" b="b"/>
              <a:pathLst>
                <a:path w="17973" h="2785" extrusionOk="0">
                  <a:moveTo>
                    <a:pt x="4130" y="0"/>
                  </a:moveTo>
                  <a:lnTo>
                    <a:pt x="2187" y="1803"/>
                  </a:lnTo>
                  <a:lnTo>
                    <a:pt x="489" y="228"/>
                  </a:lnTo>
                  <a:lnTo>
                    <a:pt x="1" y="753"/>
                  </a:lnTo>
                  <a:lnTo>
                    <a:pt x="2187" y="2785"/>
                  </a:lnTo>
                  <a:lnTo>
                    <a:pt x="4130" y="981"/>
                  </a:lnTo>
                  <a:lnTo>
                    <a:pt x="6071" y="2785"/>
                  </a:lnTo>
                  <a:lnTo>
                    <a:pt x="8013" y="981"/>
                  </a:lnTo>
                  <a:lnTo>
                    <a:pt x="9955" y="2785"/>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9" name="Google Shape;129;p101"/>
            <p:cNvSpPr/>
            <p:nvPr/>
          </p:nvSpPr>
          <p:spPr>
            <a:xfrm>
              <a:off x="2171300" y="4494557"/>
              <a:ext cx="449325" cy="69768"/>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0" name="Google Shape;130;p101"/>
            <p:cNvSpPr/>
            <p:nvPr/>
          </p:nvSpPr>
          <p:spPr>
            <a:xfrm>
              <a:off x="2171300" y="4479668"/>
              <a:ext cx="449325" cy="69768"/>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31" name="Google Shape;131;p101"/>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 name="Google Shape;132;p101"/>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136" name="Google Shape;136;p103"/>
          <p:cNvSpPr/>
          <p:nvPr/>
        </p:nvSpPr>
        <p:spPr>
          <a:xfrm>
            <a:off x="8564562" y="3165475"/>
            <a:ext cx="2503487" cy="223837"/>
          </a:xfrm>
          <a:custGeom>
            <a:avLst/>
            <a:gdLst/>
            <a:ahLst/>
            <a:cxnLst/>
            <a:rect l="l" t="t" r="r" b="b"/>
            <a:pathLst>
              <a:path w="26864" h="2405" extrusionOk="0">
                <a:moveTo>
                  <a:pt x="0" y="1"/>
                </a:moveTo>
                <a:lnTo>
                  <a:pt x="0" y="2405"/>
                </a:lnTo>
                <a:lnTo>
                  <a:pt x="26864" y="2405"/>
                </a:lnTo>
                <a:lnTo>
                  <a:pt x="26864"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137" name="Google Shape;137;p103"/>
          <p:cNvGrpSpPr/>
          <p:nvPr/>
        </p:nvGrpSpPr>
        <p:grpSpPr>
          <a:xfrm>
            <a:off x="7835900" y="690562"/>
            <a:ext cx="1676400" cy="671512"/>
            <a:chOff x="2171300" y="4383950"/>
            <a:chExt cx="449325" cy="180375"/>
          </a:xfrm>
        </p:grpSpPr>
        <p:sp>
          <p:nvSpPr>
            <p:cNvPr id="138" name="Google Shape;138;p103"/>
            <p:cNvSpPr/>
            <p:nvPr/>
          </p:nvSpPr>
          <p:spPr>
            <a:xfrm>
              <a:off x="2171300" y="4398875"/>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1"/>
                  </a:lnTo>
                  <a:lnTo>
                    <a:pt x="6071" y="2783"/>
                  </a:lnTo>
                  <a:lnTo>
                    <a:pt x="8013" y="981"/>
                  </a:lnTo>
                  <a:lnTo>
                    <a:pt x="9955" y="2783"/>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9" name="Google Shape;139;p103"/>
            <p:cNvSpPr/>
            <p:nvPr/>
          </p:nvSpPr>
          <p:spPr>
            <a:xfrm>
              <a:off x="2171300" y="4383950"/>
              <a:ext cx="449325" cy="69506"/>
            </a:xfrm>
            <a:custGeom>
              <a:avLst/>
              <a:gdLst/>
              <a:ahLst/>
              <a:cxnLst/>
              <a:rect l="l" t="t" r="r" b="b"/>
              <a:pathLst>
                <a:path w="17973" h="2785" extrusionOk="0">
                  <a:moveTo>
                    <a:pt x="4130" y="0"/>
                  </a:moveTo>
                  <a:lnTo>
                    <a:pt x="2187" y="1803"/>
                  </a:lnTo>
                  <a:lnTo>
                    <a:pt x="489" y="228"/>
                  </a:lnTo>
                  <a:lnTo>
                    <a:pt x="1" y="753"/>
                  </a:lnTo>
                  <a:lnTo>
                    <a:pt x="2187" y="2785"/>
                  </a:lnTo>
                  <a:lnTo>
                    <a:pt x="4130" y="981"/>
                  </a:lnTo>
                  <a:lnTo>
                    <a:pt x="6071" y="2785"/>
                  </a:lnTo>
                  <a:lnTo>
                    <a:pt x="8013" y="981"/>
                  </a:lnTo>
                  <a:lnTo>
                    <a:pt x="9955" y="2785"/>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 name="Google Shape;140;p103"/>
            <p:cNvSpPr/>
            <p:nvPr/>
          </p:nvSpPr>
          <p:spPr>
            <a:xfrm>
              <a:off x="2171300" y="4494819"/>
              <a:ext cx="449325" cy="69506"/>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1" name="Google Shape;141;p103"/>
            <p:cNvSpPr/>
            <p:nvPr/>
          </p:nvSpPr>
          <p:spPr>
            <a:xfrm>
              <a:off x="2171300" y="4479894"/>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42" name="Google Shape;142;p103"/>
          <p:cNvSpPr/>
          <p:nvPr/>
        </p:nvSpPr>
        <p:spPr>
          <a:xfrm>
            <a:off x="7800975" y="4281487"/>
            <a:ext cx="1343025" cy="862012"/>
          </a:xfrm>
          <a:custGeom>
            <a:avLst/>
            <a:gdLst/>
            <a:ahLst/>
            <a:cxnLst/>
            <a:rect l="l" t="t" r="r" b="b"/>
            <a:pathLst>
              <a:path w="14409" h="9252" extrusionOk="0">
                <a:moveTo>
                  <a:pt x="14409" y="1"/>
                </a:moveTo>
                <a:lnTo>
                  <a:pt x="1" y="4767"/>
                </a:lnTo>
                <a:lnTo>
                  <a:pt x="1484" y="9252"/>
                </a:lnTo>
                <a:lnTo>
                  <a:pt x="4007" y="9252"/>
                </a:lnTo>
                <a:lnTo>
                  <a:pt x="3125" y="6584"/>
                </a:lnTo>
                <a:lnTo>
                  <a:pt x="14409" y="2850"/>
                </a:lnTo>
                <a:lnTo>
                  <a:pt x="14409" y="1"/>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3" name="Google Shape;143;p103"/>
          <p:cNvSpPr/>
          <p:nvPr/>
        </p:nvSpPr>
        <p:spPr>
          <a:xfrm>
            <a:off x="8054975" y="2228850"/>
            <a:ext cx="601662" cy="495300"/>
          </a:xfrm>
          <a:custGeom>
            <a:avLst/>
            <a:gdLst/>
            <a:ahLst/>
            <a:cxnLst/>
            <a:rect l="l" t="t" r="r" b="b"/>
            <a:pathLst>
              <a:path w="5962" h="4904" extrusionOk="0">
                <a:moveTo>
                  <a:pt x="1892" y="1"/>
                </a:moveTo>
                <a:lnTo>
                  <a:pt x="0" y="750"/>
                </a:lnTo>
                <a:lnTo>
                  <a:pt x="4070" y="4903"/>
                </a:lnTo>
                <a:lnTo>
                  <a:pt x="5961" y="4153"/>
                </a:lnTo>
                <a:lnTo>
                  <a:pt x="1892" y="1"/>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 name="Google Shape;144;p103"/>
          <p:cNvSpPr/>
          <p:nvPr/>
        </p:nvSpPr>
        <p:spPr>
          <a:xfrm>
            <a:off x="8054975" y="1804987"/>
            <a:ext cx="485775" cy="498475"/>
          </a:xfrm>
          <a:custGeom>
            <a:avLst/>
            <a:gdLst/>
            <a:ahLst/>
            <a:cxnLst/>
            <a:rect l="l" t="t" r="r" b="b"/>
            <a:pathLst>
              <a:path w="4819" h="4952" extrusionOk="0">
                <a:moveTo>
                  <a:pt x="4819" y="0"/>
                </a:moveTo>
                <a:lnTo>
                  <a:pt x="2928" y="750"/>
                </a:lnTo>
                <a:lnTo>
                  <a:pt x="0" y="4952"/>
                </a:lnTo>
                <a:lnTo>
                  <a:pt x="1892" y="4203"/>
                </a:lnTo>
                <a:lnTo>
                  <a:pt x="4819"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5" name="Google Shape;145;p103"/>
          <p:cNvSpPr/>
          <p:nvPr/>
        </p:nvSpPr>
        <p:spPr>
          <a:xfrm>
            <a:off x="8245475" y="1804987"/>
            <a:ext cx="706437" cy="842962"/>
          </a:xfrm>
          <a:custGeom>
            <a:avLst/>
            <a:gdLst/>
            <a:ahLst/>
            <a:cxnLst/>
            <a:rect l="l" t="t" r="r" b="b"/>
            <a:pathLst>
              <a:path w="6999" h="8355" extrusionOk="0">
                <a:moveTo>
                  <a:pt x="2928" y="0"/>
                </a:moveTo>
                <a:lnTo>
                  <a:pt x="1" y="4203"/>
                </a:lnTo>
                <a:lnTo>
                  <a:pt x="4070" y="8355"/>
                </a:lnTo>
                <a:lnTo>
                  <a:pt x="6999" y="4152"/>
                </a:lnTo>
                <a:lnTo>
                  <a:pt x="2928" y="0"/>
                </a:lnTo>
                <a:close/>
              </a:path>
            </a:pathLst>
          </a:custGeom>
          <a:solidFill>
            <a:srgbClr val="FF9A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6" name="Google Shape;146;p103"/>
          <p:cNvSpPr/>
          <p:nvPr/>
        </p:nvSpPr>
        <p:spPr>
          <a:xfrm>
            <a:off x="8615362" y="3690937"/>
            <a:ext cx="185737" cy="179387"/>
          </a:xfrm>
          <a:custGeom>
            <a:avLst/>
            <a:gdLst/>
            <a:ahLst/>
            <a:cxnLst/>
            <a:rect l="l" t="t" r="r" b="b"/>
            <a:pathLst>
              <a:path w="1993" h="1918" extrusionOk="0">
                <a:moveTo>
                  <a:pt x="1034" y="480"/>
                </a:moveTo>
                <a:cubicBezTo>
                  <a:pt x="1298" y="480"/>
                  <a:pt x="1512" y="695"/>
                  <a:pt x="1513" y="959"/>
                </a:cubicBezTo>
                <a:cubicBezTo>
                  <a:pt x="1513" y="1153"/>
                  <a:pt x="1395" y="1328"/>
                  <a:pt x="1217" y="1401"/>
                </a:cubicBezTo>
                <a:cubicBezTo>
                  <a:pt x="1158" y="1426"/>
                  <a:pt x="1095" y="1438"/>
                  <a:pt x="1033" y="1438"/>
                </a:cubicBezTo>
                <a:cubicBezTo>
                  <a:pt x="909" y="1438"/>
                  <a:pt x="787" y="1389"/>
                  <a:pt x="695" y="1297"/>
                </a:cubicBezTo>
                <a:cubicBezTo>
                  <a:pt x="558" y="1161"/>
                  <a:pt x="517" y="955"/>
                  <a:pt x="591" y="775"/>
                </a:cubicBezTo>
                <a:cubicBezTo>
                  <a:pt x="666" y="597"/>
                  <a:pt x="840" y="480"/>
                  <a:pt x="1034" y="480"/>
                </a:cubicBezTo>
                <a:close/>
                <a:moveTo>
                  <a:pt x="1034" y="1"/>
                </a:moveTo>
                <a:cubicBezTo>
                  <a:pt x="785" y="1"/>
                  <a:pt x="540" y="98"/>
                  <a:pt x="356" y="281"/>
                </a:cubicBezTo>
                <a:cubicBezTo>
                  <a:pt x="82" y="555"/>
                  <a:pt x="0" y="967"/>
                  <a:pt x="148" y="1325"/>
                </a:cubicBezTo>
                <a:cubicBezTo>
                  <a:pt x="296" y="1683"/>
                  <a:pt x="646" y="1917"/>
                  <a:pt x="1034" y="1917"/>
                </a:cubicBezTo>
                <a:cubicBezTo>
                  <a:pt x="1562" y="1916"/>
                  <a:pt x="1991" y="1487"/>
                  <a:pt x="1992" y="959"/>
                </a:cubicBezTo>
                <a:cubicBezTo>
                  <a:pt x="1992" y="571"/>
                  <a:pt x="1758" y="222"/>
                  <a:pt x="1400" y="74"/>
                </a:cubicBezTo>
                <a:cubicBezTo>
                  <a:pt x="1282" y="25"/>
                  <a:pt x="1157" y="1"/>
                  <a:pt x="10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7" name="Google Shape;147;p103"/>
          <p:cNvSpPr/>
          <p:nvPr/>
        </p:nvSpPr>
        <p:spPr>
          <a:xfrm>
            <a:off x="8445500" y="3551237"/>
            <a:ext cx="346075" cy="73025"/>
          </a:xfrm>
          <a:custGeom>
            <a:avLst/>
            <a:gdLst/>
            <a:ahLst/>
            <a:cxnLst/>
            <a:rect l="l" t="t" r="r" b="b"/>
            <a:pathLst>
              <a:path w="3712" h="780" extrusionOk="0">
                <a:moveTo>
                  <a:pt x="0" y="1"/>
                </a:moveTo>
                <a:lnTo>
                  <a:pt x="0" y="779"/>
                </a:lnTo>
                <a:lnTo>
                  <a:pt x="3712" y="779"/>
                </a:lnTo>
                <a:lnTo>
                  <a:pt x="3712"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8" name="Google Shape;148;p103"/>
          <p:cNvSpPr/>
          <p:nvPr/>
        </p:nvSpPr>
        <p:spPr>
          <a:xfrm>
            <a:off x="8707437" y="1516062"/>
            <a:ext cx="163512" cy="1038225"/>
          </a:xfrm>
          <a:custGeom>
            <a:avLst/>
            <a:gdLst/>
            <a:ahLst/>
            <a:cxnLst/>
            <a:rect l="l" t="t" r="r" b="b"/>
            <a:pathLst>
              <a:path w="1767" h="11128" extrusionOk="0">
                <a:moveTo>
                  <a:pt x="1265" y="0"/>
                </a:moveTo>
                <a:lnTo>
                  <a:pt x="0" y="1364"/>
                </a:lnTo>
                <a:lnTo>
                  <a:pt x="1114" y="2565"/>
                </a:lnTo>
                <a:lnTo>
                  <a:pt x="0" y="3764"/>
                </a:lnTo>
                <a:lnTo>
                  <a:pt x="1114" y="4965"/>
                </a:lnTo>
                <a:lnTo>
                  <a:pt x="0" y="6165"/>
                </a:lnTo>
                <a:lnTo>
                  <a:pt x="1114" y="7364"/>
                </a:lnTo>
                <a:lnTo>
                  <a:pt x="0" y="8565"/>
                </a:lnTo>
                <a:lnTo>
                  <a:pt x="1114" y="9765"/>
                </a:lnTo>
                <a:lnTo>
                  <a:pt x="150" y="10801"/>
                </a:lnTo>
                <a:lnTo>
                  <a:pt x="501" y="11127"/>
                </a:lnTo>
                <a:lnTo>
                  <a:pt x="1767" y="9765"/>
                </a:lnTo>
                <a:lnTo>
                  <a:pt x="653" y="8565"/>
                </a:lnTo>
                <a:lnTo>
                  <a:pt x="1767" y="7364"/>
                </a:lnTo>
                <a:lnTo>
                  <a:pt x="653" y="6165"/>
                </a:lnTo>
                <a:lnTo>
                  <a:pt x="1767" y="4965"/>
                </a:lnTo>
                <a:lnTo>
                  <a:pt x="653" y="3764"/>
                </a:lnTo>
                <a:lnTo>
                  <a:pt x="1767" y="2565"/>
                </a:lnTo>
                <a:lnTo>
                  <a:pt x="653" y="1364"/>
                </a:lnTo>
                <a:lnTo>
                  <a:pt x="1616" y="326"/>
                </a:lnTo>
                <a:lnTo>
                  <a:pt x="1265"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149" name="Google Shape;149;p103"/>
          <p:cNvGrpSpPr/>
          <p:nvPr/>
        </p:nvGrpSpPr>
        <p:grpSpPr>
          <a:xfrm>
            <a:off x="7835900" y="-134937"/>
            <a:ext cx="1676400" cy="671512"/>
            <a:chOff x="2171300" y="4383950"/>
            <a:chExt cx="449325" cy="180375"/>
          </a:xfrm>
        </p:grpSpPr>
        <p:sp>
          <p:nvSpPr>
            <p:cNvPr id="150" name="Google Shape;150;p103"/>
            <p:cNvSpPr/>
            <p:nvPr/>
          </p:nvSpPr>
          <p:spPr>
            <a:xfrm>
              <a:off x="2171300" y="4398875"/>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1"/>
                  </a:lnTo>
                  <a:lnTo>
                    <a:pt x="6071" y="2783"/>
                  </a:lnTo>
                  <a:lnTo>
                    <a:pt x="8013" y="981"/>
                  </a:lnTo>
                  <a:lnTo>
                    <a:pt x="9955" y="2783"/>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1" name="Google Shape;151;p103"/>
            <p:cNvSpPr/>
            <p:nvPr/>
          </p:nvSpPr>
          <p:spPr>
            <a:xfrm>
              <a:off x="2171300" y="4383950"/>
              <a:ext cx="449325" cy="69506"/>
            </a:xfrm>
            <a:custGeom>
              <a:avLst/>
              <a:gdLst/>
              <a:ahLst/>
              <a:cxnLst/>
              <a:rect l="l" t="t" r="r" b="b"/>
              <a:pathLst>
                <a:path w="17973" h="2785" extrusionOk="0">
                  <a:moveTo>
                    <a:pt x="4130" y="0"/>
                  </a:moveTo>
                  <a:lnTo>
                    <a:pt x="2187" y="1803"/>
                  </a:lnTo>
                  <a:lnTo>
                    <a:pt x="489" y="228"/>
                  </a:lnTo>
                  <a:lnTo>
                    <a:pt x="1" y="753"/>
                  </a:lnTo>
                  <a:lnTo>
                    <a:pt x="2187" y="2785"/>
                  </a:lnTo>
                  <a:lnTo>
                    <a:pt x="4130" y="981"/>
                  </a:lnTo>
                  <a:lnTo>
                    <a:pt x="6071" y="2785"/>
                  </a:lnTo>
                  <a:lnTo>
                    <a:pt x="8013" y="981"/>
                  </a:lnTo>
                  <a:lnTo>
                    <a:pt x="9955" y="2785"/>
                  </a:lnTo>
                  <a:lnTo>
                    <a:pt x="11898" y="981"/>
                  </a:lnTo>
                  <a:lnTo>
                    <a:pt x="13840" y="2783"/>
                  </a:lnTo>
                  <a:lnTo>
                    <a:pt x="15784" y="981"/>
                  </a:lnTo>
                  <a:lnTo>
                    <a:pt x="17483" y="2557"/>
                  </a:lnTo>
                  <a:lnTo>
                    <a:pt x="17972" y="2031"/>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2" name="Google Shape;152;p103"/>
            <p:cNvSpPr/>
            <p:nvPr/>
          </p:nvSpPr>
          <p:spPr>
            <a:xfrm>
              <a:off x="2171300" y="4494819"/>
              <a:ext cx="449325" cy="69506"/>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3" name="Google Shape;153;p103"/>
            <p:cNvSpPr/>
            <p:nvPr/>
          </p:nvSpPr>
          <p:spPr>
            <a:xfrm>
              <a:off x="2171300" y="4479894"/>
              <a:ext cx="449325" cy="69506"/>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54" name="Google Shape;154;p103"/>
          <p:cNvSpPr/>
          <p:nvPr/>
        </p:nvSpPr>
        <p:spPr>
          <a:xfrm>
            <a:off x="144462" y="3876675"/>
            <a:ext cx="1312862" cy="890587"/>
          </a:xfrm>
          <a:custGeom>
            <a:avLst/>
            <a:gdLst/>
            <a:ahLst/>
            <a:cxnLst/>
            <a:rect l="l" t="t" r="r" b="b"/>
            <a:pathLst>
              <a:path w="13012" h="8829" extrusionOk="0">
                <a:moveTo>
                  <a:pt x="11688" y="1"/>
                </a:moveTo>
                <a:cubicBezTo>
                  <a:pt x="11544" y="1"/>
                  <a:pt x="11397" y="27"/>
                  <a:pt x="11256" y="82"/>
                </a:cubicBezTo>
                <a:lnTo>
                  <a:pt x="11247" y="67"/>
                </a:lnTo>
                <a:lnTo>
                  <a:pt x="1" y="6778"/>
                </a:lnTo>
                <a:lnTo>
                  <a:pt x="1224" y="8829"/>
                </a:lnTo>
                <a:lnTo>
                  <a:pt x="12470" y="2118"/>
                </a:lnTo>
                <a:lnTo>
                  <a:pt x="12461" y="2102"/>
                </a:lnTo>
                <a:cubicBezTo>
                  <a:pt x="12904" y="1724"/>
                  <a:pt x="13011" y="1082"/>
                  <a:pt x="12713" y="582"/>
                </a:cubicBezTo>
                <a:cubicBezTo>
                  <a:pt x="12492" y="213"/>
                  <a:pt x="12098" y="1"/>
                  <a:pt x="11688"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5" name="Google Shape;155;p103"/>
          <p:cNvSpPr/>
          <p:nvPr/>
        </p:nvSpPr>
        <p:spPr>
          <a:xfrm>
            <a:off x="79375" y="4543425"/>
            <a:ext cx="255587" cy="241300"/>
          </a:xfrm>
          <a:custGeom>
            <a:avLst/>
            <a:gdLst/>
            <a:ahLst/>
            <a:cxnLst/>
            <a:rect l="l" t="t" r="r" b="b"/>
            <a:pathLst>
              <a:path w="2526" h="2390" extrusionOk="0">
                <a:moveTo>
                  <a:pt x="1252" y="1"/>
                </a:moveTo>
                <a:cubicBezTo>
                  <a:pt x="1044" y="1"/>
                  <a:pt x="833" y="55"/>
                  <a:pt x="642" y="169"/>
                </a:cubicBezTo>
                <a:cubicBezTo>
                  <a:pt x="226" y="416"/>
                  <a:pt x="1" y="890"/>
                  <a:pt x="71" y="1369"/>
                </a:cubicBezTo>
                <a:cubicBezTo>
                  <a:pt x="140" y="1846"/>
                  <a:pt x="491" y="2236"/>
                  <a:pt x="960" y="2353"/>
                </a:cubicBezTo>
                <a:cubicBezTo>
                  <a:pt x="1057" y="2378"/>
                  <a:pt x="1155" y="2390"/>
                  <a:pt x="1253" y="2390"/>
                </a:cubicBezTo>
                <a:cubicBezTo>
                  <a:pt x="1625" y="2390"/>
                  <a:pt x="1982" y="2216"/>
                  <a:pt x="2211" y="1909"/>
                </a:cubicBezTo>
                <a:cubicBezTo>
                  <a:pt x="2499" y="1521"/>
                  <a:pt x="2526" y="998"/>
                  <a:pt x="2279" y="583"/>
                </a:cubicBezTo>
                <a:cubicBezTo>
                  <a:pt x="2055" y="208"/>
                  <a:pt x="1658" y="1"/>
                  <a:pt x="1252" y="1"/>
                </a:cubicBez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6" name="Google Shape;156;p103"/>
          <p:cNvSpPr/>
          <p:nvPr/>
        </p:nvSpPr>
        <p:spPr>
          <a:xfrm>
            <a:off x="554037" y="-584200"/>
            <a:ext cx="306387" cy="4157662"/>
          </a:xfrm>
          <a:custGeom>
            <a:avLst/>
            <a:gdLst/>
            <a:ahLst/>
            <a:cxnLst/>
            <a:rect l="l" t="t" r="r" b="b"/>
            <a:pathLst>
              <a:path w="3028" h="41193" extrusionOk="0">
                <a:moveTo>
                  <a:pt x="1" y="0"/>
                </a:moveTo>
                <a:lnTo>
                  <a:pt x="1" y="41193"/>
                </a:lnTo>
                <a:lnTo>
                  <a:pt x="3027" y="41193"/>
                </a:lnTo>
                <a:lnTo>
                  <a:pt x="3027" y="0"/>
                </a:lnTo>
                <a:lnTo>
                  <a:pt x="1"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7" name="Google Shape;157;p103"/>
          <p:cNvSpPr/>
          <p:nvPr/>
        </p:nvSpPr>
        <p:spPr>
          <a:xfrm>
            <a:off x="385762" y="4649787"/>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8" name="Google Shape;158;p103"/>
          <p:cNvSpPr/>
          <p:nvPr/>
        </p:nvSpPr>
        <p:spPr>
          <a:xfrm>
            <a:off x="581025" y="4649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9" name="Google Shape;159;p103"/>
          <p:cNvSpPr/>
          <p:nvPr/>
        </p:nvSpPr>
        <p:spPr>
          <a:xfrm>
            <a:off x="-198437" y="120650"/>
            <a:ext cx="1231900" cy="1230312"/>
          </a:xfrm>
          <a:custGeom>
            <a:avLst/>
            <a:gdLst/>
            <a:ahLst/>
            <a:cxnLst/>
            <a:rect l="l" t="t" r="r" b="b"/>
            <a:pathLst>
              <a:path w="13202" h="13203" extrusionOk="0">
                <a:moveTo>
                  <a:pt x="6602" y="0"/>
                </a:moveTo>
                <a:cubicBezTo>
                  <a:pt x="4851" y="0"/>
                  <a:pt x="3172" y="696"/>
                  <a:pt x="1934" y="1934"/>
                </a:cubicBezTo>
                <a:cubicBezTo>
                  <a:pt x="697" y="3172"/>
                  <a:pt x="1" y="4851"/>
                  <a:pt x="1" y="6601"/>
                </a:cubicBezTo>
                <a:cubicBezTo>
                  <a:pt x="1" y="8352"/>
                  <a:pt x="697" y="10031"/>
                  <a:pt x="1934" y="11269"/>
                </a:cubicBezTo>
                <a:cubicBezTo>
                  <a:pt x="3172" y="12506"/>
                  <a:pt x="4851" y="13202"/>
                  <a:pt x="6602" y="13202"/>
                </a:cubicBezTo>
                <a:cubicBezTo>
                  <a:pt x="8352" y="13202"/>
                  <a:pt x="10030" y="12506"/>
                  <a:pt x="11268" y="11269"/>
                </a:cubicBezTo>
                <a:cubicBezTo>
                  <a:pt x="12507" y="10031"/>
                  <a:pt x="13201" y="8352"/>
                  <a:pt x="13201" y="6601"/>
                </a:cubicBezTo>
                <a:cubicBezTo>
                  <a:pt x="13201" y="4851"/>
                  <a:pt x="12507" y="3172"/>
                  <a:pt x="11268" y="1934"/>
                </a:cubicBezTo>
                <a:cubicBezTo>
                  <a:pt x="10030" y="696"/>
                  <a:pt x="8352" y="0"/>
                  <a:pt x="66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0" name="Google Shape;160;p103"/>
          <p:cNvSpPr/>
          <p:nvPr/>
        </p:nvSpPr>
        <p:spPr>
          <a:xfrm>
            <a:off x="774700" y="4649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1" name="Google Shape;161;p103"/>
          <p:cNvSpPr/>
          <p:nvPr/>
        </p:nvSpPr>
        <p:spPr>
          <a:xfrm>
            <a:off x="385762" y="4478337"/>
            <a:ext cx="63500"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2" name="Google Shape;162;p103"/>
          <p:cNvSpPr/>
          <p:nvPr/>
        </p:nvSpPr>
        <p:spPr>
          <a:xfrm>
            <a:off x="581025" y="4478337"/>
            <a:ext cx="61912"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3" name="Google Shape;163;p103"/>
          <p:cNvSpPr/>
          <p:nvPr/>
        </p:nvSpPr>
        <p:spPr>
          <a:xfrm>
            <a:off x="774700" y="4478337"/>
            <a:ext cx="61912" cy="63500"/>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4" name="Google Shape;164;p103"/>
          <p:cNvSpPr/>
          <p:nvPr/>
        </p:nvSpPr>
        <p:spPr>
          <a:xfrm>
            <a:off x="385762" y="4308475"/>
            <a:ext cx="63500"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5" name="Google Shape;165;p103"/>
          <p:cNvSpPr/>
          <p:nvPr/>
        </p:nvSpPr>
        <p:spPr>
          <a:xfrm>
            <a:off x="581025" y="4308475"/>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6" name="Google Shape;166;p103"/>
          <p:cNvSpPr/>
          <p:nvPr/>
        </p:nvSpPr>
        <p:spPr>
          <a:xfrm>
            <a:off x="774700" y="4308475"/>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7" name="Google Shape;167;p103"/>
          <p:cNvSpPr/>
          <p:nvPr/>
        </p:nvSpPr>
        <p:spPr>
          <a:xfrm>
            <a:off x="385762" y="5157787"/>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8" name="Google Shape;168;p103"/>
          <p:cNvSpPr/>
          <p:nvPr/>
        </p:nvSpPr>
        <p:spPr>
          <a:xfrm>
            <a:off x="581025" y="5157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69" name="Google Shape;169;p103"/>
          <p:cNvSpPr/>
          <p:nvPr/>
        </p:nvSpPr>
        <p:spPr>
          <a:xfrm>
            <a:off x="774700" y="5157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0" name="Google Shape;170;p103"/>
          <p:cNvSpPr/>
          <p:nvPr/>
        </p:nvSpPr>
        <p:spPr>
          <a:xfrm>
            <a:off x="385762" y="4986337"/>
            <a:ext cx="63500"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1" name="Google Shape;171;p103"/>
          <p:cNvSpPr/>
          <p:nvPr/>
        </p:nvSpPr>
        <p:spPr>
          <a:xfrm>
            <a:off x="581025" y="4986337"/>
            <a:ext cx="61912"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2" name="Google Shape;172;p103"/>
          <p:cNvSpPr/>
          <p:nvPr/>
        </p:nvSpPr>
        <p:spPr>
          <a:xfrm>
            <a:off x="774700" y="4986337"/>
            <a:ext cx="61912" cy="61912"/>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6" y="478"/>
                  <a:pt x="616" y="308"/>
                </a:cubicBezTo>
                <a:cubicBezTo>
                  <a:pt x="616"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3" name="Google Shape;173;p103"/>
          <p:cNvSpPr/>
          <p:nvPr/>
        </p:nvSpPr>
        <p:spPr>
          <a:xfrm>
            <a:off x="385762" y="4816475"/>
            <a:ext cx="63500"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4" name="Google Shape;174;p103"/>
          <p:cNvSpPr/>
          <p:nvPr/>
        </p:nvSpPr>
        <p:spPr>
          <a:xfrm>
            <a:off x="581025" y="4816475"/>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5" name="Google Shape;175;p103"/>
          <p:cNvSpPr/>
          <p:nvPr/>
        </p:nvSpPr>
        <p:spPr>
          <a:xfrm>
            <a:off x="774700" y="4816475"/>
            <a:ext cx="61912" cy="61912"/>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6" y="479"/>
                  <a:pt x="616" y="309"/>
                </a:cubicBezTo>
                <a:cubicBezTo>
                  <a:pt x="616"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6" name="Google Shape;176;p103"/>
          <p:cNvSpPr/>
          <p:nvPr/>
        </p:nvSpPr>
        <p:spPr>
          <a:xfrm>
            <a:off x="223837" y="2268537"/>
            <a:ext cx="973137" cy="1122362"/>
          </a:xfrm>
          <a:custGeom>
            <a:avLst/>
            <a:gdLst/>
            <a:ahLst/>
            <a:cxnLst/>
            <a:rect l="l" t="t" r="r" b="b"/>
            <a:pathLst>
              <a:path w="9638" h="11128" extrusionOk="0">
                <a:moveTo>
                  <a:pt x="393" y="682"/>
                </a:moveTo>
                <a:lnTo>
                  <a:pt x="8850" y="5564"/>
                </a:lnTo>
                <a:lnTo>
                  <a:pt x="393" y="10446"/>
                </a:lnTo>
                <a:lnTo>
                  <a:pt x="393" y="682"/>
                </a:lnTo>
                <a:close/>
                <a:moveTo>
                  <a:pt x="1" y="0"/>
                </a:moveTo>
                <a:lnTo>
                  <a:pt x="1" y="11127"/>
                </a:lnTo>
                <a:lnTo>
                  <a:pt x="9637" y="5564"/>
                </a:lnTo>
                <a:lnTo>
                  <a:pt x="1"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77" name="Google Shape;177;p103"/>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8" name="Google Shape;178;p103"/>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105"/>
          <p:cNvSpPr/>
          <p:nvPr/>
        </p:nvSpPr>
        <p:spPr>
          <a:xfrm>
            <a:off x="-14287" y="-22225"/>
            <a:ext cx="5165725" cy="5165725"/>
          </a:xfrm>
          <a:prstGeom prst="rtTriangle">
            <a:avLst/>
          </a:pr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3" name="Google Shape;183;p105"/>
          <p:cNvSpPr/>
          <p:nvPr/>
        </p:nvSpPr>
        <p:spPr>
          <a:xfrm rot="-5400000">
            <a:off x="8943181" y="1285081"/>
            <a:ext cx="436562" cy="419100"/>
          </a:xfrm>
          <a:custGeom>
            <a:avLst/>
            <a:gdLst/>
            <a:ahLst/>
            <a:cxnLst/>
            <a:rect l="l" t="t" r="r" b="b"/>
            <a:pathLst>
              <a:path w="5206" h="5011" extrusionOk="0">
                <a:moveTo>
                  <a:pt x="2702" y="1157"/>
                </a:moveTo>
                <a:cubicBezTo>
                  <a:pt x="2875" y="1157"/>
                  <a:pt x="3051" y="1190"/>
                  <a:pt x="3218" y="1259"/>
                </a:cubicBezTo>
                <a:cubicBezTo>
                  <a:pt x="3721" y="1468"/>
                  <a:pt x="4050" y="1960"/>
                  <a:pt x="4050" y="2505"/>
                </a:cubicBezTo>
                <a:cubicBezTo>
                  <a:pt x="4050" y="3250"/>
                  <a:pt x="3446" y="3854"/>
                  <a:pt x="2701" y="3855"/>
                </a:cubicBezTo>
                <a:cubicBezTo>
                  <a:pt x="2156" y="3855"/>
                  <a:pt x="1664" y="3526"/>
                  <a:pt x="1456" y="3021"/>
                </a:cubicBezTo>
                <a:cubicBezTo>
                  <a:pt x="1247" y="2518"/>
                  <a:pt x="1362" y="1938"/>
                  <a:pt x="1748" y="1552"/>
                </a:cubicBezTo>
                <a:cubicBezTo>
                  <a:pt x="2006" y="1294"/>
                  <a:pt x="2351" y="1157"/>
                  <a:pt x="2702" y="1157"/>
                </a:cubicBezTo>
                <a:close/>
                <a:moveTo>
                  <a:pt x="2701" y="1"/>
                </a:moveTo>
                <a:cubicBezTo>
                  <a:pt x="1689" y="1"/>
                  <a:pt x="775" y="611"/>
                  <a:pt x="387" y="1547"/>
                </a:cubicBezTo>
                <a:cubicBezTo>
                  <a:pt x="0" y="2483"/>
                  <a:pt x="214" y="3560"/>
                  <a:pt x="930" y="4277"/>
                </a:cubicBezTo>
                <a:cubicBezTo>
                  <a:pt x="1409" y="4756"/>
                  <a:pt x="2050" y="5011"/>
                  <a:pt x="2701" y="5011"/>
                </a:cubicBezTo>
                <a:cubicBezTo>
                  <a:pt x="3024" y="5011"/>
                  <a:pt x="3349" y="4948"/>
                  <a:pt x="3659" y="4820"/>
                </a:cubicBezTo>
                <a:cubicBezTo>
                  <a:pt x="4595" y="4432"/>
                  <a:pt x="5206" y="3519"/>
                  <a:pt x="5206" y="2505"/>
                </a:cubicBezTo>
                <a:cubicBezTo>
                  <a:pt x="5206" y="1122"/>
                  <a:pt x="4085" y="1"/>
                  <a:pt x="2701" y="1"/>
                </a:cubicBez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4" name="Google Shape;184;p105"/>
          <p:cNvSpPr/>
          <p:nvPr/>
        </p:nvSpPr>
        <p:spPr>
          <a:xfrm rot="-5400000">
            <a:off x="8889206" y="1285081"/>
            <a:ext cx="436562" cy="419100"/>
          </a:xfrm>
          <a:custGeom>
            <a:avLst/>
            <a:gdLst/>
            <a:ahLst/>
            <a:cxnLst/>
            <a:rect l="l" t="t" r="r" b="b"/>
            <a:pathLst>
              <a:path w="5206" h="5011" extrusionOk="0">
                <a:moveTo>
                  <a:pt x="2702" y="1157"/>
                </a:moveTo>
                <a:cubicBezTo>
                  <a:pt x="2875" y="1157"/>
                  <a:pt x="3051" y="1190"/>
                  <a:pt x="3218" y="1259"/>
                </a:cubicBezTo>
                <a:cubicBezTo>
                  <a:pt x="3721" y="1468"/>
                  <a:pt x="4050" y="1960"/>
                  <a:pt x="4050" y="2505"/>
                </a:cubicBezTo>
                <a:cubicBezTo>
                  <a:pt x="4050" y="3250"/>
                  <a:pt x="3446" y="3853"/>
                  <a:pt x="2701" y="3855"/>
                </a:cubicBezTo>
                <a:cubicBezTo>
                  <a:pt x="2156" y="3855"/>
                  <a:pt x="1664" y="3526"/>
                  <a:pt x="1456" y="3021"/>
                </a:cubicBezTo>
                <a:cubicBezTo>
                  <a:pt x="1247" y="2518"/>
                  <a:pt x="1362" y="1937"/>
                  <a:pt x="1748" y="1552"/>
                </a:cubicBezTo>
                <a:cubicBezTo>
                  <a:pt x="2006" y="1294"/>
                  <a:pt x="2351" y="1157"/>
                  <a:pt x="2702" y="1157"/>
                </a:cubicBezTo>
                <a:close/>
                <a:moveTo>
                  <a:pt x="2701" y="1"/>
                </a:moveTo>
                <a:cubicBezTo>
                  <a:pt x="1689" y="1"/>
                  <a:pt x="775" y="611"/>
                  <a:pt x="387" y="1547"/>
                </a:cubicBezTo>
                <a:cubicBezTo>
                  <a:pt x="0" y="2483"/>
                  <a:pt x="214" y="3560"/>
                  <a:pt x="930" y="4276"/>
                </a:cubicBezTo>
                <a:cubicBezTo>
                  <a:pt x="1409" y="4756"/>
                  <a:pt x="2050" y="5010"/>
                  <a:pt x="2701" y="5010"/>
                </a:cubicBezTo>
                <a:cubicBezTo>
                  <a:pt x="3024" y="5010"/>
                  <a:pt x="3349" y="4948"/>
                  <a:pt x="3659" y="4820"/>
                </a:cubicBezTo>
                <a:cubicBezTo>
                  <a:pt x="4595" y="4431"/>
                  <a:pt x="5206" y="3519"/>
                  <a:pt x="5206" y="2505"/>
                </a:cubicBezTo>
                <a:cubicBezTo>
                  <a:pt x="5206" y="1122"/>
                  <a:pt x="4085" y="1"/>
                  <a:pt x="2701"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5" name="Google Shape;185;p105"/>
          <p:cNvSpPr/>
          <p:nvPr/>
        </p:nvSpPr>
        <p:spPr>
          <a:xfrm rot="-5400000">
            <a:off x="7885112" y="-101600"/>
            <a:ext cx="1196975" cy="1390650"/>
          </a:xfrm>
          <a:custGeom>
            <a:avLst/>
            <a:gdLst/>
            <a:ahLst/>
            <a:cxnLst/>
            <a:rect l="l" t="t" r="r" b="b"/>
            <a:pathLst>
              <a:path w="14276" h="16572" extrusionOk="0">
                <a:moveTo>
                  <a:pt x="14276" y="1"/>
                </a:moveTo>
                <a:lnTo>
                  <a:pt x="1" y="4723"/>
                </a:lnTo>
                <a:lnTo>
                  <a:pt x="3921" y="16572"/>
                </a:lnTo>
                <a:lnTo>
                  <a:pt x="5950" y="16572"/>
                </a:lnTo>
                <a:lnTo>
                  <a:pt x="2513" y="6184"/>
                </a:lnTo>
                <a:lnTo>
                  <a:pt x="14276" y="2293"/>
                </a:lnTo>
                <a:lnTo>
                  <a:pt x="1427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6" name="Google Shape;186;p105"/>
          <p:cNvSpPr/>
          <p:nvPr/>
        </p:nvSpPr>
        <p:spPr>
          <a:xfrm rot="-5400000">
            <a:off x="7652543" y="-107156"/>
            <a:ext cx="261937" cy="254000"/>
          </a:xfrm>
          <a:custGeom>
            <a:avLst/>
            <a:gdLst/>
            <a:ahLst/>
            <a:cxnLst/>
            <a:rect l="l" t="t" r="r" b="b"/>
            <a:pathLst>
              <a:path w="3138" h="3019" extrusionOk="0">
                <a:moveTo>
                  <a:pt x="1628" y="696"/>
                </a:moveTo>
                <a:cubicBezTo>
                  <a:pt x="1733" y="696"/>
                  <a:pt x="1839" y="717"/>
                  <a:pt x="1939" y="758"/>
                </a:cubicBezTo>
                <a:cubicBezTo>
                  <a:pt x="2242" y="884"/>
                  <a:pt x="2440" y="1180"/>
                  <a:pt x="2440" y="1510"/>
                </a:cubicBezTo>
                <a:cubicBezTo>
                  <a:pt x="2440" y="1959"/>
                  <a:pt x="2077" y="2322"/>
                  <a:pt x="1628" y="2322"/>
                </a:cubicBezTo>
                <a:cubicBezTo>
                  <a:pt x="1299" y="2322"/>
                  <a:pt x="1002" y="2124"/>
                  <a:pt x="876" y="1820"/>
                </a:cubicBezTo>
                <a:cubicBezTo>
                  <a:pt x="751" y="1517"/>
                  <a:pt x="820" y="1167"/>
                  <a:pt x="1054" y="934"/>
                </a:cubicBezTo>
                <a:cubicBezTo>
                  <a:pt x="1209" y="779"/>
                  <a:pt x="1417" y="696"/>
                  <a:pt x="1628" y="696"/>
                </a:cubicBezTo>
                <a:close/>
                <a:moveTo>
                  <a:pt x="1628" y="1"/>
                </a:moveTo>
                <a:cubicBezTo>
                  <a:pt x="1017" y="1"/>
                  <a:pt x="467" y="368"/>
                  <a:pt x="233" y="932"/>
                </a:cubicBezTo>
                <a:cubicBezTo>
                  <a:pt x="0" y="1496"/>
                  <a:pt x="129" y="2145"/>
                  <a:pt x="561" y="2576"/>
                </a:cubicBezTo>
                <a:cubicBezTo>
                  <a:pt x="849" y="2865"/>
                  <a:pt x="1235" y="3019"/>
                  <a:pt x="1627" y="3019"/>
                </a:cubicBezTo>
                <a:cubicBezTo>
                  <a:pt x="1822" y="3019"/>
                  <a:pt x="2018" y="2981"/>
                  <a:pt x="2205" y="2904"/>
                </a:cubicBezTo>
                <a:cubicBezTo>
                  <a:pt x="2769" y="2671"/>
                  <a:pt x="3137" y="2119"/>
                  <a:pt x="3137" y="1510"/>
                </a:cubicBezTo>
                <a:cubicBezTo>
                  <a:pt x="3137" y="676"/>
                  <a:pt x="2461" y="1"/>
                  <a:pt x="1628" y="1"/>
                </a:cubicBez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7" name="Google Shape;187;p105"/>
          <p:cNvSpPr/>
          <p:nvPr/>
        </p:nvSpPr>
        <p:spPr>
          <a:xfrm rot="-5400000">
            <a:off x="7608887" y="-106362"/>
            <a:ext cx="261937" cy="252412"/>
          </a:xfrm>
          <a:custGeom>
            <a:avLst/>
            <a:gdLst/>
            <a:ahLst/>
            <a:cxnLst/>
            <a:rect l="l" t="t" r="r" b="b"/>
            <a:pathLst>
              <a:path w="3138" h="3020" extrusionOk="0">
                <a:moveTo>
                  <a:pt x="1628" y="696"/>
                </a:moveTo>
                <a:cubicBezTo>
                  <a:pt x="1733" y="696"/>
                  <a:pt x="1839" y="717"/>
                  <a:pt x="1939" y="758"/>
                </a:cubicBezTo>
                <a:cubicBezTo>
                  <a:pt x="2242" y="884"/>
                  <a:pt x="2440" y="1181"/>
                  <a:pt x="2440" y="1510"/>
                </a:cubicBezTo>
                <a:cubicBezTo>
                  <a:pt x="2440" y="1959"/>
                  <a:pt x="2077" y="2322"/>
                  <a:pt x="1628" y="2322"/>
                </a:cubicBezTo>
                <a:cubicBezTo>
                  <a:pt x="1299" y="2322"/>
                  <a:pt x="1002" y="2124"/>
                  <a:pt x="876" y="1820"/>
                </a:cubicBezTo>
                <a:cubicBezTo>
                  <a:pt x="751" y="1517"/>
                  <a:pt x="820" y="1167"/>
                  <a:pt x="1054" y="934"/>
                </a:cubicBezTo>
                <a:cubicBezTo>
                  <a:pt x="1209" y="779"/>
                  <a:pt x="1417" y="696"/>
                  <a:pt x="1628" y="696"/>
                </a:cubicBezTo>
                <a:close/>
                <a:moveTo>
                  <a:pt x="1628" y="1"/>
                </a:moveTo>
                <a:cubicBezTo>
                  <a:pt x="1017" y="1"/>
                  <a:pt x="467" y="368"/>
                  <a:pt x="233" y="932"/>
                </a:cubicBezTo>
                <a:cubicBezTo>
                  <a:pt x="0" y="1496"/>
                  <a:pt x="129" y="2145"/>
                  <a:pt x="561" y="2576"/>
                </a:cubicBezTo>
                <a:cubicBezTo>
                  <a:pt x="849" y="2866"/>
                  <a:pt x="1235" y="3019"/>
                  <a:pt x="1627" y="3019"/>
                </a:cubicBezTo>
                <a:cubicBezTo>
                  <a:pt x="1822" y="3019"/>
                  <a:pt x="2018" y="2981"/>
                  <a:pt x="2205" y="2904"/>
                </a:cubicBezTo>
                <a:cubicBezTo>
                  <a:pt x="2769" y="2671"/>
                  <a:pt x="3137" y="2121"/>
                  <a:pt x="3137" y="1510"/>
                </a:cubicBezTo>
                <a:cubicBezTo>
                  <a:pt x="3137" y="677"/>
                  <a:pt x="2461" y="1"/>
                  <a:pt x="1628"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8" name="Google Shape;188;p105"/>
          <p:cNvSpPr/>
          <p:nvPr/>
        </p:nvSpPr>
        <p:spPr>
          <a:xfrm rot="-5400000">
            <a:off x="8748712" y="1208087"/>
            <a:ext cx="90487" cy="80962"/>
          </a:xfrm>
          <a:custGeom>
            <a:avLst/>
            <a:gdLst/>
            <a:ahLst/>
            <a:cxnLst/>
            <a:rect l="l" t="t" r="r" b="b"/>
            <a:pathLst>
              <a:path w="1079" h="950" extrusionOk="0">
                <a:moveTo>
                  <a:pt x="539" y="0"/>
                </a:moveTo>
                <a:cubicBezTo>
                  <a:pt x="479" y="0"/>
                  <a:pt x="418" y="12"/>
                  <a:pt x="360" y="36"/>
                </a:cubicBezTo>
                <a:cubicBezTo>
                  <a:pt x="117" y="135"/>
                  <a:pt x="1" y="412"/>
                  <a:pt x="100" y="654"/>
                </a:cubicBezTo>
                <a:cubicBezTo>
                  <a:pt x="175" y="839"/>
                  <a:pt x="352" y="950"/>
                  <a:pt x="539" y="950"/>
                </a:cubicBezTo>
                <a:cubicBezTo>
                  <a:pt x="599" y="950"/>
                  <a:pt x="660" y="938"/>
                  <a:pt x="719" y="914"/>
                </a:cubicBezTo>
                <a:cubicBezTo>
                  <a:pt x="962" y="815"/>
                  <a:pt x="1079" y="538"/>
                  <a:pt x="979" y="295"/>
                </a:cubicBezTo>
                <a:cubicBezTo>
                  <a:pt x="903" y="112"/>
                  <a:pt x="726" y="0"/>
                  <a:pt x="53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89" name="Google Shape;189;p105"/>
          <p:cNvSpPr/>
          <p:nvPr/>
        </p:nvSpPr>
        <p:spPr>
          <a:xfrm rot="-5400000">
            <a:off x="8747125" y="957262"/>
            <a:ext cx="90487" cy="80962"/>
          </a:xfrm>
          <a:custGeom>
            <a:avLst/>
            <a:gdLst/>
            <a:ahLst/>
            <a:cxnLst/>
            <a:rect l="l" t="t" r="r" b="b"/>
            <a:pathLst>
              <a:path w="1079" h="951" extrusionOk="0">
                <a:moveTo>
                  <a:pt x="540" y="0"/>
                </a:moveTo>
                <a:cubicBezTo>
                  <a:pt x="353" y="0"/>
                  <a:pt x="175" y="111"/>
                  <a:pt x="100" y="295"/>
                </a:cubicBezTo>
                <a:cubicBezTo>
                  <a:pt x="1" y="537"/>
                  <a:pt x="116" y="814"/>
                  <a:pt x="358" y="915"/>
                </a:cubicBezTo>
                <a:cubicBezTo>
                  <a:pt x="417" y="939"/>
                  <a:pt x="479" y="951"/>
                  <a:pt x="539" y="951"/>
                </a:cubicBezTo>
                <a:cubicBezTo>
                  <a:pt x="725" y="951"/>
                  <a:pt x="903" y="839"/>
                  <a:pt x="978" y="656"/>
                </a:cubicBezTo>
                <a:cubicBezTo>
                  <a:pt x="1079" y="413"/>
                  <a:pt x="962" y="136"/>
                  <a:pt x="720" y="36"/>
                </a:cubicBezTo>
                <a:cubicBezTo>
                  <a:pt x="661" y="12"/>
                  <a:pt x="600" y="0"/>
                  <a:pt x="5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0" name="Google Shape;190;p105"/>
          <p:cNvSpPr/>
          <p:nvPr/>
        </p:nvSpPr>
        <p:spPr>
          <a:xfrm rot="-5400000">
            <a:off x="8746331" y="710406"/>
            <a:ext cx="90487" cy="79375"/>
          </a:xfrm>
          <a:custGeom>
            <a:avLst/>
            <a:gdLst/>
            <a:ahLst/>
            <a:cxnLst/>
            <a:rect l="l" t="t" r="r" b="b"/>
            <a:pathLst>
              <a:path w="1079" h="951" extrusionOk="0">
                <a:moveTo>
                  <a:pt x="540" y="0"/>
                </a:moveTo>
                <a:cubicBezTo>
                  <a:pt x="353" y="0"/>
                  <a:pt x="176" y="111"/>
                  <a:pt x="101" y="295"/>
                </a:cubicBezTo>
                <a:cubicBezTo>
                  <a:pt x="0" y="537"/>
                  <a:pt x="116" y="814"/>
                  <a:pt x="358" y="915"/>
                </a:cubicBezTo>
                <a:cubicBezTo>
                  <a:pt x="418" y="939"/>
                  <a:pt x="479" y="951"/>
                  <a:pt x="539" y="951"/>
                </a:cubicBezTo>
                <a:cubicBezTo>
                  <a:pt x="726" y="951"/>
                  <a:pt x="903" y="840"/>
                  <a:pt x="978" y="656"/>
                </a:cubicBezTo>
                <a:cubicBezTo>
                  <a:pt x="1078" y="414"/>
                  <a:pt x="963" y="136"/>
                  <a:pt x="720" y="36"/>
                </a:cubicBezTo>
                <a:cubicBezTo>
                  <a:pt x="661" y="12"/>
                  <a:pt x="600" y="0"/>
                  <a:pt x="540"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1" name="Google Shape;191;p105"/>
          <p:cNvSpPr/>
          <p:nvPr/>
        </p:nvSpPr>
        <p:spPr>
          <a:xfrm rot="-5400000">
            <a:off x="8751093" y="459581"/>
            <a:ext cx="85725" cy="80962"/>
          </a:xfrm>
          <a:custGeom>
            <a:avLst/>
            <a:gdLst/>
            <a:ahLst/>
            <a:cxnLst/>
            <a:rect l="l" t="t" r="r" b="b"/>
            <a:pathLst>
              <a:path w="1023" h="952" extrusionOk="0">
                <a:moveTo>
                  <a:pt x="512" y="1"/>
                </a:moveTo>
                <a:cubicBezTo>
                  <a:pt x="283" y="1"/>
                  <a:pt x="81" y="167"/>
                  <a:pt x="43" y="400"/>
                </a:cubicBezTo>
                <a:cubicBezTo>
                  <a:pt x="1" y="659"/>
                  <a:pt x="177" y="903"/>
                  <a:pt x="436" y="945"/>
                </a:cubicBezTo>
                <a:cubicBezTo>
                  <a:pt x="461" y="949"/>
                  <a:pt x="487" y="951"/>
                  <a:pt x="512" y="951"/>
                </a:cubicBezTo>
                <a:cubicBezTo>
                  <a:pt x="741" y="951"/>
                  <a:pt x="942" y="786"/>
                  <a:pt x="981" y="552"/>
                </a:cubicBezTo>
                <a:cubicBezTo>
                  <a:pt x="1023" y="294"/>
                  <a:pt x="847" y="50"/>
                  <a:pt x="588" y="7"/>
                </a:cubicBezTo>
                <a:cubicBezTo>
                  <a:pt x="563" y="3"/>
                  <a:pt x="537" y="1"/>
                  <a:pt x="512"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2" name="Google Shape;192;p105"/>
          <p:cNvSpPr/>
          <p:nvPr/>
        </p:nvSpPr>
        <p:spPr>
          <a:xfrm rot="-5400000">
            <a:off x="8751093" y="210343"/>
            <a:ext cx="85725" cy="80962"/>
          </a:xfrm>
          <a:custGeom>
            <a:avLst/>
            <a:gdLst/>
            <a:ahLst/>
            <a:cxnLst/>
            <a:rect l="l" t="t" r="r" b="b"/>
            <a:pathLst>
              <a:path w="1023" h="952" extrusionOk="0">
                <a:moveTo>
                  <a:pt x="511" y="1"/>
                </a:moveTo>
                <a:cubicBezTo>
                  <a:pt x="283" y="1"/>
                  <a:pt x="80" y="166"/>
                  <a:pt x="42" y="399"/>
                </a:cubicBezTo>
                <a:cubicBezTo>
                  <a:pt x="1" y="658"/>
                  <a:pt x="176" y="903"/>
                  <a:pt x="435" y="945"/>
                </a:cubicBezTo>
                <a:cubicBezTo>
                  <a:pt x="461" y="949"/>
                  <a:pt x="486" y="951"/>
                  <a:pt x="512" y="951"/>
                </a:cubicBezTo>
                <a:cubicBezTo>
                  <a:pt x="740" y="951"/>
                  <a:pt x="942" y="785"/>
                  <a:pt x="979" y="552"/>
                </a:cubicBezTo>
                <a:cubicBezTo>
                  <a:pt x="1023" y="293"/>
                  <a:pt x="847" y="50"/>
                  <a:pt x="588" y="7"/>
                </a:cubicBezTo>
                <a:cubicBezTo>
                  <a:pt x="562" y="3"/>
                  <a:pt x="537" y="1"/>
                  <a:pt x="511"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3" name="Google Shape;193;p105"/>
          <p:cNvSpPr/>
          <p:nvPr/>
        </p:nvSpPr>
        <p:spPr>
          <a:xfrm rot="-5400000">
            <a:off x="-320675" y="3967162"/>
            <a:ext cx="1182687" cy="881062"/>
          </a:xfrm>
          <a:custGeom>
            <a:avLst/>
            <a:gdLst/>
            <a:ahLst/>
            <a:cxnLst/>
            <a:rect l="l" t="t" r="r" b="b"/>
            <a:pathLst>
              <a:path w="11001" h="8203" extrusionOk="0">
                <a:moveTo>
                  <a:pt x="1" y="1"/>
                </a:moveTo>
                <a:lnTo>
                  <a:pt x="1" y="8203"/>
                </a:lnTo>
                <a:lnTo>
                  <a:pt x="11001" y="8203"/>
                </a:lnTo>
                <a:lnTo>
                  <a:pt x="11001" y="1"/>
                </a:lnTo>
                <a:lnTo>
                  <a:pt x="1" y="1"/>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4" name="Google Shape;194;p105"/>
          <p:cNvSpPr/>
          <p:nvPr/>
        </p:nvSpPr>
        <p:spPr>
          <a:xfrm rot="-5400000">
            <a:off x="-379412" y="2832100"/>
            <a:ext cx="1006475" cy="889000"/>
          </a:xfrm>
          <a:custGeom>
            <a:avLst/>
            <a:gdLst/>
            <a:ahLst/>
            <a:cxnLst/>
            <a:rect l="l" t="t" r="r" b="b"/>
            <a:pathLst>
              <a:path w="9358" h="8262" extrusionOk="0">
                <a:moveTo>
                  <a:pt x="1" y="0"/>
                </a:moveTo>
                <a:lnTo>
                  <a:pt x="4405" y="8262"/>
                </a:lnTo>
                <a:lnTo>
                  <a:pt x="9358" y="317"/>
                </a:lnTo>
                <a:lnTo>
                  <a:pt x="1"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5" name="Google Shape;195;p105"/>
          <p:cNvSpPr/>
          <p:nvPr/>
        </p:nvSpPr>
        <p:spPr>
          <a:xfrm rot="-5400000">
            <a:off x="-509587" y="2901950"/>
            <a:ext cx="1006475" cy="889000"/>
          </a:xfrm>
          <a:custGeom>
            <a:avLst/>
            <a:gdLst/>
            <a:ahLst/>
            <a:cxnLst/>
            <a:rect l="l" t="t" r="r" b="b"/>
            <a:pathLst>
              <a:path w="9357" h="8263" extrusionOk="0">
                <a:moveTo>
                  <a:pt x="0" y="1"/>
                </a:moveTo>
                <a:lnTo>
                  <a:pt x="4403" y="8262"/>
                </a:lnTo>
                <a:lnTo>
                  <a:pt x="9356" y="318"/>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6" name="Google Shape;196;p105"/>
          <p:cNvSpPr/>
          <p:nvPr/>
        </p:nvSpPr>
        <p:spPr>
          <a:xfrm rot="-5400000">
            <a:off x="-185737" y="4784725"/>
            <a:ext cx="404812" cy="373062"/>
          </a:xfrm>
          <a:custGeom>
            <a:avLst/>
            <a:gdLst/>
            <a:ahLst/>
            <a:cxnLst/>
            <a:rect l="l" t="t" r="r" b="b"/>
            <a:pathLst>
              <a:path w="3759" h="3476" extrusionOk="0">
                <a:moveTo>
                  <a:pt x="1" y="1"/>
                </a:moveTo>
                <a:lnTo>
                  <a:pt x="1" y="3476"/>
                </a:lnTo>
                <a:lnTo>
                  <a:pt x="3758" y="3476"/>
                </a:lnTo>
                <a:lnTo>
                  <a:pt x="3758" y="1"/>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7" name="Google Shape;197;p105"/>
          <p:cNvSpPr/>
          <p:nvPr/>
        </p:nvSpPr>
        <p:spPr>
          <a:xfrm rot="-5400000">
            <a:off x="362743" y="5091906"/>
            <a:ext cx="80962" cy="69850"/>
          </a:xfrm>
          <a:custGeom>
            <a:avLst/>
            <a:gdLst/>
            <a:ahLst/>
            <a:cxnLst/>
            <a:rect l="l" t="t" r="r" b="b"/>
            <a:pathLst>
              <a:path w="760" h="650" extrusionOk="0">
                <a:moveTo>
                  <a:pt x="325" y="0"/>
                </a:moveTo>
                <a:cubicBezTo>
                  <a:pt x="147" y="0"/>
                  <a:pt x="1" y="145"/>
                  <a:pt x="1" y="324"/>
                </a:cubicBezTo>
                <a:cubicBezTo>
                  <a:pt x="1" y="520"/>
                  <a:pt x="161" y="649"/>
                  <a:pt x="328" y="649"/>
                </a:cubicBezTo>
                <a:cubicBezTo>
                  <a:pt x="407" y="649"/>
                  <a:pt x="489" y="620"/>
                  <a:pt x="554" y="554"/>
                </a:cubicBezTo>
                <a:cubicBezTo>
                  <a:pt x="760" y="350"/>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8" name="Google Shape;198;p105"/>
          <p:cNvSpPr/>
          <p:nvPr/>
        </p:nvSpPr>
        <p:spPr>
          <a:xfrm rot="-5400000">
            <a:off x="362743" y="4874418"/>
            <a:ext cx="80962" cy="69850"/>
          </a:xfrm>
          <a:custGeom>
            <a:avLst/>
            <a:gdLst/>
            <a:ahLst/>
            <a:cxnLst/>
            <a:rect l="l" t="t" r="r" b="b"/>
            <a:pathLst>
              <a:path w="760" h="650" extrusionOk="0">
                <a:moveTo>
                  <a:pt x="326" y="0"/>
                </a:moveTo>
                <a:cubicBezTo>
                  <a:pt x="146" y="0"/>
                  <a:pt x="2" y="145"/>
                  <a:pt x="2" y="324"/>
                </a:cubicBezTo>
                <a:cubicBezTo>
                  <a:pt x="1" y="520"/>
                  <a:pt x="161" y="649"/>
                  <a:pt x="328" y="649"/>
                </a:cubicBezTo>
                <a:cubicBezTo>
                  <a:pt x="408"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99" name="Google Shape;199;p105"/>
          <p:cNvSpPr/>
          <p:nvPr/>
        </p:nvSpPr>
        <p:spPr>
          <a:xfrm rot="-5400000">
            <a:off x="361950" y="4656137"/>
            <a:ext cx="82550" cy="69850"/>
          </a:xfrm>
          <a:custGeom>
            <a:avLst/>
            <a:gdLst/>
            <a:ahLst/>
            <a:cxnLst/>
            <a:rect l="l" t="t" r="r" b="b"/>
            <a:pathLst>
              <a:path w="760" h="650" extrusionOk="0">
                <a:moveTo>
                  <a:pt x="324" y="0"/>
                </a:moveTo>
                <a:cubicBezTo>
                  <a:pt x="146" y="0"/>
                  <a:pt x="0" y="145"/>
                  <a:pt x="0" y="324"/>
                </a:cubicBezTo>
                <a:cubicBezTo>
                  <a:pt x="0" y="520"/>
                  <a:pt x="160" y="649"/>
                  <a:pt x="327" y="649"/>
                </a:cubicBezTo>
                <a:cubicBezTo>
                  <a:pt x="407" y="649"/>
                  <a:pt x="488" y="620"/>
                  <a:pt x="554" y="554"/>
                </a:cubicBezTo>
                <a:cubicBezTo>
                  <a:pt x="759" y="349"/>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0" name="Google Shape;200;p105"/>
          <p:cNvSpPr/>
          <p:nvPr/>
        </p:nvSpPr>
        <p:spPr>
          <a:xfrm rot="-5400000">
            <a:off x="361950" y="4438650"/>
            <a:ext cx="82550" cy="69850"/>
          </a:xfrm>
          <a:custGeom>
            <a:avLst/>
            <a:gdLst/>
            <a:ahLst/>
            <a:cxnLst/>
            <a:rect l="l" t="t" r="r" b="b"/>
            <a:pathLst>
              <a:path w="760" h="650" extrusionOk="0">
                <a:moveTo>
                  <a:pt x="326" y="0"/>
                </a:moveTo>
                <a:cubicBezTo>
                  <a:pt x="147" y="0"/>
                  <a:pt x="1" y="145"/>
                  <a:pt x="1" y="324"/>
                </a:cubicBezTo>
                <a:cubicBezTo>
                  <a:pt x="1" y="520"/>
                  <a:pt x="161" y="649"/>
                  <a:pt x="328" y="649"/>
                </a:cubicBezTo>
                <a:cubicBezTo>
                  <a:pt x="408" y="649"/>
                  <a:pt x="489" y="620"/>
                  <a:pt x="556" y="554"/>
                </a:cubicBezTo>
                <a:cubicBezTo>
                  <a:pt x="760" y="350"/>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1" name="Google Shape;201;p105"/>
          <p:cNvSpPr/>
          <p:nvPr/>
        </p:nvSpPr>
        <p:spPr>
          <a:xfrm rot="-5400000">
            <a:off x="362743" y="4220368"/>
            <a:ext cx="80962" cy="69850"/>
          </a:xfrm>
          <a:custGeom>
            <a:avLst/>
            <a:gdLst/>
            <a:ahLst/>
            <a:cxnLst/>
            <a:rect l="l" t="t" r="r" b="b"/>
            <a:pathLst>
              <a:path w="759" h="650" extrusionOk="0">
                <a:moveTo>
                  <a:pt x="325" y="0"/>
                </a:moveTo>
                <a:cubicBezTo>
                  <a:pt x="145" y="0"/>
                  <a:pt x="1" y="145"/>
                  <a:pt x="1" y="324"/>
                </a:cubicBezTo>
                <a:cubicBezTo>
                  <a:pt x="1" y="520"/>
                  <a:pt x="161" y="649"/>
                  <a:pt x="328" y="649"/>
                </a:cubicBezTo>
                <a:cubicBezTo>
                  <a:pt x="407" y="649"/>
                  <a:pt x="488" y="620"/>
                  <a:pt x="554" y="554"/>
                </a:cubicBezTo>
                <a:cubicBezTo>
                  <a:pt x="758" y="349"/>
                  <a:pt x="614" y="0"/>
                  <a:pt x="325"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2" name="Google Shape;202;p105"/>
          <p:cNvSpPr/>
          <p:nvPr/>
        </p:nvSpPr>
        <p:spPr>
          <a:xfrm rot="-5400000">
            <a:off x="361950" y="4002087"/>
            <a:ext cx="82550" cy="69850"/>
          </a:xfrm>
          <a:custGeom>
            <a:avLst/>
            <a:gdLst/>
            <a:ahLst/>
            <a:cxnLst/>
            <a:rect l="l" t="t" r="r" b="b"/>
            <a:pathLst>
              <a:path w="760" h="650" extrusionOk="0">
                <a:moveTo>
                  <a:pt x="326" y="0"/>
                </a:moveTo>
                <a:cubicBezTo>
                  <a:pt x="146" y="0"/>
                  <a:pt x="0" y="145"/>
                  <a:pt x="0" y="324"/>
                </a:cubicBezTo>
                <a:cubicBezTo>
                  <a:pt x="0" y="520"/>
                  <a:pt x="161" y="649"/>
                  <a:pt x="328" y="649"/>
                </a:cubicBezTo>
                <a:cubicBezTo>
                  <a:pt x="407" y="649"/>
                  <a:pt x="489" y="620"/>
                  <a:pt x="555" y="554"/>
                </a:cubicBezTo>
                <a:cubicBezTo>
                  <a:pt x="759" y="349"/>
                  <a:pt x="615" y="0"/>
                  <a:pt x="326"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3" name="Google Shape;203;p105"/>
          <p:cNvSpPr/>
          <p:nvPr/>
        </p:nvSpPr>
        <p:spPr>
          <a:xfrm rot="-5400000">
            <a:off x="362743" y="3783806"/>
            <a:ext cx="80962" cy="69850"/>
          </a:xfrm>
          <a:custGeom>
            <a:avLst/>
            <a:gdLst/>
            <a:ahLst/>
            <a:cxnLst/>
            <a:rect l="l" t="t" r="r" b="b"/>
            <a:pathLst>
              <a:path w="758" h="650" extrusionOk="0">
                <a:moveTo>
                  <a:pt x="324" y="0"/>
                </a:moveTo>
                <a:cubicBezTo>
                  <a:pt x="145" y="0"/>
                  <a:pt x="0" y="145"/>
                  <a:pt x="0" y="324"/>
                </a:cubicBezTo>
                <a:cubicBezTo>
                  <a:pt x="0" y="520"/>
                  <a:pt x="160" y="649"/>
                  <a:pt x="327" y="649"/>
                </a:cubicBezTo>
                <a:cubicBezTo>
                  <a:pt x="406" y="649"/>
                  <a:pt x="488" y="620"/>
                  <a:pt x="554" y="554"/>
                </a:cubicBezTo>
                <a:cubicBezTo>
                  <a:pt x="758" y="350"/>
                  <a:pt x="613" y="0"/>
                  <a:pt x="324"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4" name="Google Shape;204;p105"/>
          <p:cNvSpPr/>
          <p:nvPr/>
        </p:nvSpPr>
        <p:spPr>
          <a:xfrm rot="-5400000">
            <a:off x="-254000" y="-414337"/>
            <a:ext cx="1978025" cy="1543050"/>
          </a:xfrm>
          <a:custGeom>
            <a:avLst/>
            <a:gdLst/>
            <a:ahLst/>
            <a:cxnLst/>
            <a:rect l="l" t="t" r="r" b="b"/>
            <a:pathLst>
              <a:path w="20450" h="15960" extrusionOk="0">
                <a:moveTo>
                  <a:pt x="16685" y="1"/>
                </a:moveTo>
                <a:lnTo>
                  <a:pt x="0" y="7041"/>
                </a:lnTo>
                <a:lnTo>
                  <a:pt x="269" y="7681"/>
                </a:lnTo>
                <a:lnTo>
                  <a:pt x="16955" y="640"/>
                </a:lnTo>
                <a:lnTo>
                  <a:pt x="16685" y="1"/>
                </a:lnTo>
                <a:close/>
                <a:moveTo>
                  <a:pt x="17270" y="1385"/>
                </a:moveTo>
                <a:lnTo>
                  <a:pt x="584" y="8425"/>
                </a:lnTo>
                <a:lnTo>
                  <a:pt x="854" y="9065"/>
                </a:lnTo>
                <a:lnTo>
                  <a:pt x="17540" y="2025"/>
                </a:lnTo>
                <a:lnTo>
                  <a:pt x="17270" y="1385"/>
                </a:lnTo>
                <a:close/>
                <a:moveTo>
                  <a:pt x="17854" y="2770"/>
                </a:moveTo>
                <a:lnTo>
                  <a:pt x="1169" y="9810"/>
                </a:lnTo>
                <a:lnTo>
                  <a:pt x="1438" y="10448"/>
                </a:lnTo>
                <a:lnTo>
                  <a:pt x="18123" y="3408"/>
                </a:lnTo>
                <a:lnTo>
                  <a:pt x="17854" y="2770"/>
                </a:lnTo>
                <a:close/>
                <a:moveTo>
                  <a:pt x="18438" y="4153"/>
                </a:moveTo>
                <a:lnTo>
                  <a:pt x="1753" y="11195"/>
                </a:lnTo>
                <a:lnTo>
                  <a:pt x="2022" y="11834"/>
                </a:lnTo>
                <a:lnTo>
                  <a:pt x="18707" y="4794"/>
                </a:lnTo>
                <a:lnTo>
                  <a:pt x="18438" y="4153"/>
                </a:lnTo>
                <a:close/>
                <a:moveTo>
                  <a:pt x="19018" y="5529"/>
                </a:moveTo>
                <a:lnTo>
                  <a:pt x="2333" y="12569"/>
                </a:lnTo>
                <a:lnTo>
                  <a:pt x="2603" y="13208"/>
                </a:lnTo>
                <a:lnTo>
                  <a:pt x="19288" y="6170"/>
                </a:lnTo>
                <a:lnTo>
                  <a:pt x="19018" y="5529"/>
                </a:lnTo>
                <a:close/>
                <a:moveTo>
                  <a:pt x="19599" y="6904"/>
                </a:moveTo>
                <a:lnTo>
                  <a:pt x="2914" y="13946"/>
                </a:lnTo>
                <a:lnTo>
                  <a:pt x="3183" y="14586"/>
                </a:lnTo>
                <a:lnTo>
                  <a:pt x="19869" y="7544"/>
                </a:lnTo>
                <a:lnTo>
                  <a:pt x="19599" y="6904"/>
                </a:lnTo>
                <a:close/>
                <a:moveTo>
                  <a:pt x="20179" y="8281"/>
                </a:moveTo>
                <a:lnTo>
                  <a:pt x="3494" y="15321"/>
                </a:lnTo>
                <a:lnTo>
                  <a:pt x="3764" y="15960"/>
                </a:lnTo>
                <a:lnTo>
                  <a:pt x="20450" y="8919"/>
                </a:lnTo>
                <a:lnTo>
                  <a:pt x="20179" y="828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05" name="Google Shape;205;p105"/>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6" name="Google Shape;206;p105"/>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p107"/>
          <p:cNvSpPr/>
          <p:nvPr/>
        </p:nvSpPr>
        <p:spPr>
          <a:xfrm rot="10800000" flipH="1">
            <a:off x="0" y="-22225"/>
            <a:ext cx="9144000" cy="5165725"/>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nvGrpSpPr>
          <p:cNvPr id="217" name="Google Shape;217;p107"/>
          <p:cNvGrpSpPr/>
          <p:nvPr/>
        </p:nvGrpSpPr>
        <p:grpSpPr>
          <a:xfrm>
            <a:off x="7361237" y="4818062"/>
            <a:ext cx="1738312" cy="573087"/>
            <a:chOff x="2235050" y="548425"/>
            <a:chExt cx="307875" cy="101325"/>
          </a:xfrm>
        </p:grpSpPr>
        <p:sp>
          <p:nvSpPr>
            <p:cNvPr id="218" name="Google Shape;218;p107"/>
            <p:cNvSpPr/>
            <p:nvPr/>
          </p:nvSpPr>
          <p:spPr>
            <a:xfrm>
              <a:off x="2235050" y="634032"/>
              <a:ext cx="15464" cy="15718"/>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19" name="Google Shape;219;p107"/>
            <p:cNvSpPr/>
            <p:nvPr/>
          </p:nvSpPr>
          <p:spPr>
            <a:xfrm>
              <a:off x="2283691" y="634032"/>
              <a:ext cx="15745" cy="15718"/>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0" name="Google Shape;220;p107"/>
            <p:cNvSpPr/>
            <p:nvPr/>
          </p:nvSpPr>
          <p:spPr>
            <a:xfrm>
              <a:off x="2332614" y="634032"/>
              <a:ext cx="15464" cy="15718"/>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1" name="Google Shape;221;p107"/>
            <p:cNvSpPr/>
            <p:nvPr/>
          </p:nvSpPr>
          <p:spPr>
            <a:xfrm>
              <a:off x="2381256" y="634032"/>
              <a:ext cx="15464" cy="15718"/>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2" name="Google Shape;222;p107"/>
            <p:cNvSpPr/>
            <p:nvPr/>
          </p:nvSpPr>
          <p:spPr>
            <a:xfrm>
              <a:off x="2429897" y="634032"/>
              <a:ext cx="15464" cy="15718"/>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3" name="Google Shape;223;p107"/>
            <p:cNvSpPr/>
            <p:nvPr/>
          </p:nvSpPr>
          <p:spPr>
            <a:xfrm>
              <a:off x="2478538" y="634032"/>
              <a:ext cx="15745" cy="15718"/>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4" name="Google Shape;224;p107"/>
            <p:cNvSpPr/>
            <p:nvPr/>
          </p:nvSpPr>
          <p:spPr>
            <a:xfrm>
              <a:off x="2527180" y="634032"/>
              <a:ext cx="15745" cy="15718"/>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5" name="Google Shape;225;p107"/>
            <p:cNvSpPr/>
            <p:nvPr/>
          </p:nvSpPr>
          <p:spPr>
            <a:xfrm>
              <a:off x="2235050" y="591369"/>
              <a:ext cx="15464" cy="15437"/>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6" name="Google Shape;226;p107"/>
            <p:cNvSpPr/>
            <p:nvPr/>
          </p:nvSpPr>
          <p:spPr>
            <a:xfrm>
              <a:off x="2283691" y="591369"/>
              <a:ext cx="15745" cy="15437"/>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7" name="Google Shape;227;p107"/>
            <p:cNvSpPr/>
            <p:nvPr/>
          </p:nvSpPr>
          <p:spPr>
            <a:xfrm>
              <a:off x="2332614" y="591369"/>
              <a:ext cx="15464" cy="15437"/>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8" name="Google Shape;228;p107"/>
            <p:cNvSpPr/>
            <p:nvPr/>
          </p:nvSpPr>
          <p:spPr>
            <a:xfrm>
              <a:off x="2381256" y="591369"/>
              <a:ext cx="15464" cy="15437"/>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29" name="Google Shape;229;p107"/>
            <p:cNvSpPr/>
            <p:nvPr/>
          </p:nvSpPr>
          <p:spPr>
            <a:xfrm>
              <a:off x="2429897" y="591369"/>
              <a:ext cx="15464" cy="15437"/>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0" name="Google Shape;230;p107"/>
            <p:cNvSpPr/>
            <p:nvPr/>
          </p:nvSpPr>
          <p:spPr>
            <a:xfrm>
              <a:off x="2478538" y="591369"/>
              <a:ext cx="15745" cy="15437"/>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1" name="Google Shape;231;p107"/>
            <p:cNvSpPr/>
            <p:nvPr/>
          </p:nvSpPr>
          <p:spPr>
            <a:xfrm>
              <a:off x="2527180" y="591369"/>
              <a:ext cx="15745" cy="15437"/>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2" name="Google Shape;232;p107"/>
            <p:cNvSpPr/>
            <p:nvPr/>
          </p:nvSpPr>
          <p:spPr>
            <a:xfrm>
              <a:off x="2235050" y="548425"/>
              <a:ext cx="15464" cy="15718"/>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3" name="Google Shape;233;p107"/>
            <p:cNvSpPr/>
            <p:nvPr/>
          </p:nvSpPr>
          <p:spPr>
            <a:xfrm>
              <a:off x="2283691" y="548425"/>
              <a:ext cx="15745" cy="15718"/>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4" name="Google Shape;234;p107"/>
            <p:cNvSpPr/>
            <p:nvPr/>
          </p:nvSpPr>
          <p:spPr>
            <a:xfrm>
              <a:off x="2332614" y="548425"/>
              <a:ext cx="15464" cy="15718"/>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5" name="Google Shape;235;p107"/>
            <p:cNvSpPr/>
            <p:nvPr/>
          </p:nvSpPr>
          <p:spPr>
            <a:xfrm>
              <a:off x="2381256" y="548425"/>
              <a:ext cx="15464" cy="15718"/>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6" name="Google Shape;236;p107"/>
            <p:cNvSpPr/>
            <p:nvPr/>
          </p:nvSpPr>
          <p:spPr>
            <a:xfrm>
              <a:off x="2429897" y="548425"/>
              <a:ext cx="15464" cy="15718"/>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7" name="Google Shape;237;p107"/>
            <p:cNvSpPr/>
            <p:nvPr/>
          </p:nvSpPr>
          <p:spPr>
            <a:xfrm>
              <a:off x="2478538" y="548425"/>
              <a:ext cx="15745" cy="15718"/>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38" name="Google Shape;238;p107"/>
            <p:cNvSpPr/>
            <p:nvPr/>
          </p:nvSpPr>
          <p:spPr>
            <a:xfrm>
              <a:off x="2527180" y="548425"/>
              <a:ext cx="15745" cy="15718"/>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239" name="Google Shape;239;p107"/>
          <p:cNvSpPr/>
          <p:nvPr/>
        </p:nvSpPr>
        <p:spPr>
          <a:xfrm>
            <a:off x="127000" y="4408487"/>
            <a:ext cx="468312" cy="463550"/>
          </a:xfrm>
          <a:custGeom>
            <a:avLst/>
            <a:gdLst/>
            <a:ahLst/>
            <a:cxnLst/>
            <a:rect l="l" t="t" r="r" b="b"/>
            <a:pathLst>
              <a:path w="4587" h="4538" extrusionOk="0">
                <a:moveTo>
                  <a:pt x="1313" y="0"/>
                </a:moveTo>
                <a:lnTo>
                  <a:pt x="1" y="4537"/>
                </a:lnTo>
                <a:lnTo>
                  <a:pt x="1" y="4537"/>
                </a:lnTo>
                <a:lnTo>
                  <a:pt x="4587" y="3405"/>
                </a:lnTo>
                <a:lnTo>
                  <a:pt x="1313"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0" name="Google Shape;240;p107"/>
          <p:cNvSpPr/>
          <p:nvPr/>
        </p:nvSpPr>
        <p:spPr>
          <a:xfrm>
            <a:off x="127000" y="4408487"/>
            <a:ext cx="287337" cy="463550"/>
          </a:xfrm>
          <a:custGeom>
            <a:avLst/>
            <a:gdLst/>
            <a:ahLst/>
            <a:cxnLst/>
            <a:rect l="l" t="t" r="r" b="b"/>
            <a:pathLst>
              <a:path w="2804" h="4538" extrusionOk="0">
                <a:moveTo>
                  <a:pt x="1313" y="0"/>
                </a:moveTo>
                <a:lnTo>
                  <a:pt x="1" y="4537"/>
                </a:lnTo>
                <a:lnTo>
                  <a:pt x="2804" y="3846"/>
                </a:lnTo>
                <a:lnTo>
                  <a:pt x="131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1" name="Google Shape;241;p107"/>
          <p:cNvSpPr/>
          <p:nvPr/>
        </p:nvSpPr>
        <p:spPr>
          <a:xfrm rot="10800000">
            <a:off x="7986712" y="3487737"/>
            <a:ext cx="1781175" cy="1046162"/>
          </a:xfrm>
          <a:custGeom>
            <a:avLst/>
            <a:gdLst/>
            <a:ahLst/>
            <a:cxnLst/>
            <a:rect l="l" t="t" r="r" b="b"/>
            <a:pathLst>
              <a:path w="27972" h="16448" extrusionOk="0">
                <a:moveTo>
                  <a:pt x="1" y="0"/>
                </a:moveTo>
                <a:lnTo>
                  <a:pt x="1" y="16448"/>
                </a:lnTo>
                <a:lnTo>
                  <a:pt x="27972" y="0"/>
                </a:lnTo>
                <a:lnTo>
                  <a:pt x="1" y="0"/>
                </a:ln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2" name="Google Shape;242;p107"/>
          <p:cNvSpPr/>
          <p:nvPr/>
        </p:nvSpPr>
        <p:spPr>
          <a:xfrm rot="10800000">
            <a:off x="9496425"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3" name="Google Shape;243;p107"/>
          <p:cNvSpPr/>
          <p:nvPr/>
        </p:nvSpPr>
        <p:spPr>
          <a:xfrm rot="10800000">
            <a:off x="9374187" y="1092200"/>
            <a:ext cx="39687" cy="38100"/>
          </a:xfrm>
          <a:custGeom>
            <a:avLst/>
            <a:gdLst/>
            <a:ahLst/>
            <a:cxnLst/>
            <a:rect l="l" t="t" r="r" b="b"/>
            <a:pathLst>
              <a:path w="618" h="618" extrusionOk="0">
                <a:moveTo>
                  <a:pt x="309" y="1"/>
                </a:moveTo>
                <a:cubicBezTo>
                  <a:pt x="140" y="1"/>
                  <a:pt x="1" y="140"/>
                  <a:pt x="1" y="310"/>
                </a:cubicBezTo>
                <a:cubicBezTo>
                  <a:pt x="1" y="479"/>
                  <a:pt x="140" y="617"/>
                  <a:pt x="309" y="617"/>
                </a:cubicBezTo>
                <a:cubicBezTo>
                  <a:pt x="479" y="617"/>
                  <a:pt x="617" y="479"/>
                  <a:pt x="617" y="310"/>
                </a:cubicBezTo>
                <a:cubicBezTo>
                  <a:pt x="617"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4" name="Google Shape;244;p107"/>
          <p:cNvSpPr/>
          <p:nvPr/>
        </p:nvSpPr>
        <p:spPr>
          <a:xfrm rot="10800000">
            <a:off x="9251950"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5" name="Google Shape;245;p107"/>
          <p:cNvSpPr/>
          <p:nvPr/>
        </p:nvSpPr>
        <p:spPr>
          <a:xfrm>
            <a:off x="8459787" y="3709987"/>
            <a:ext cx="674687" cy="649287"/>
          </a:xfrm>
          <a:custGeom>
            <a:avLst/>
            <a:gdLst/>
            <a:ahLst/>
            <a:cxnLst/>
            <a:rect l="l" t="t" r="r" b="b"/>
            <a:pathLst>
              <a:path w="3653" h="3514" extrusionOk="0">
                <a:moveTo>
                  <a:pt x="1896" y="336"/>
                </a:moveTo>
                <a:cubicBezTo>
                  <a:pt x="2680" y="336"/>
                  <a:pt x="3316" y="972"/>
                  <a:pt x="3318" y="1758"/>
                </a:cubicBezTo>
                <a:cubicBezTo>
                  <a:pt x="3318" y="2332"/>
                  <a:pt x="2971" y="2851"/>
                  <a:pt x="2440" y="3071"/>
                </a:cubicBezTo>
                <a:cubicBezTo>
                  <a:pt x="2264" y="3143"/>
                  <a:pt x="2080" y="3179"/>
                  <a:pt x="1897" y="3179"/>
                </a:cubicBezTo>
                <a:cubicBezTo>
                  <a:pt x="1526" y="3179"/>
                  <a:pt x="1162" y="3034"/>
                  <a:pt x="890" y="2762"/>
                </a:cubicBezTo>
                <a:cubicBezTo>
                  <a:pt x="483" y="2355"/>
                  <a:pt x="362" y="1744"/>
                  <a:pt x="582" y="1213"/>
                </a:cubicBezTo>
                <a:cubicBezTo>
                  <a:pt x="803" y="682"/>
                  <a:pt x="1320" y="336"/>
                  <a:pt x="1896" y="336"/>
                </a:cubicBezTo>
                <a:close/>
                <a:moveTo>
                  <a:pt x="1896" y="1"/>
                </a:moveTo>
                <a:cubicBezTo>
                  <a:pt x="1439" y="1"/>
                  <a:pt x="990" y="179"/>
                  <a:pt x="654" y="515"/>
                </a:cubicBezTo>
                <a:cubicBezTo>
                  <a:pt x="151" y="1018"/>
                  <a:pt x="1" y="1773"/>
                  <a:pt x="274" y="2429"/>
                </a:cubicBezTo>
                <a:cubicBezTo>
                  <a:pt x="545" y="3085"/>
                  <a:pt x="1185" y="3514"/>
                  <a:pt x="1896" y="3514"/>
                </a:cubicBezTo>
                <a:cubicBezTo>
                  <a:pt x="2865" y="3513"/>
                  <a:pt x="3651" y="2726"/>
                  <a:pt x="3652" y="1756"/>
                </a:cubicBezTo>
                <a:cubicBezTo>
                  <a:pt x="3652" y="1047"/>
                  <a:pt x="3224" y="406"/>
                  <a:pt x="2567" y="134"/>
                </a:cubicBezTo>
                <a:cubicBezTo>
                  <a:pt x="2350" y="44"/>
                  <a:pt x="2122" y="1"/>
                  <a:pt x="1896" y="1"/>
                </a:cubicBez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6" name="Google Shape;246;p107"/>
          <p:cNvSpPr/>
          <p:nvPr/>
        </p:nvSpPr>
        <p:spPr>
          <a:xfrm rot="10800000">
            <a:off x="9129712"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7" name="Google Shape;247;p107"/>
          <p:cNvSpPr/>
          <p:nvPr/>
        </p:nvSpPr>
        <p:spPr>
          <a:xfrm rot="10800000">
            <a:off x="9007475" y="1092200"/>
            <a:ext cx="38100"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8" name="Google Shape;248;p107"/>
          <p:cNvSpPr/>
          <p:nvPr/>
        </p:nvSpPr>
        <p:spPr>
          <a:xfrm rot="10800000">
            <a:off x="8883650" y="1092200"/>
            <a:ext cx="39687" cy="38100"/>
          </a:xfrm>
          <a:custGeom>
            <a:avLst/>
            <a:gdLst/>
            <a:ahLst/>
            <a:cxnLst/>
            <a:rect l="l" t="t" r="r" b="b"/>
            <a:pathLst>
              <a:path w="617" h="618" extrusionOk="0">
                <a:moveTo>
                  <a:pt x="308" y="1"/>
                </a:moveTo>
                <a:cubicBezTo>
                  <a:pt x="138" y="1"/>
                  <a:pt x="1" y="140"/>
                  <a:pt x="1" y="310"/>
                </a:cubicBezTo>
                <a:cubicBezTo>
                  <a:pt x="1" y="479"/>
                  <a:pt x="138" y="617"/>
                  <a:pt x="308" y="617"/>
                </a:cubicBezTo>
                <a:cubicBezTo>
                  <a:pt x="479" y="617"/>
                  <a:pt x="616" y="479"/>
                  <a:pt x="616" y="310"/>
                </a:cubicBezTo>
                <a:cubicBezTo>
                  <a:pt x="616" y="140"/>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49" name="Google Shape;249;p107"/>
          <p:cNvSpPr/>
          <p:nvPr/>
        </p:nvSpPr>
        <p:spPr>
          <a:xfrm rot="10800000">
            <a:off x="8761412"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0" name="Google Shape;250;p107"/>
          <p:cNvSpPr/>
          <p:nvPr/>
        </p:nvSpPr>
        <p:spPr>
          <a:xfrm rot="10800000">
            <a:off x="9496425"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1" name="Google Shape;251;p107"/>
          <p:cNvSpPr/>
          <p:nvPr/>
        </p:nvSpPr>
        <p:spPr>
          <a:xfrm rot="10800000">
            <a:off x="9374187" y="1200150"/>
            <a:ext cx="39687" cy="38100"/>
          </a:xfrm>
          <a:custGeom>
            <a:avLst/>
            <a:gdLst/>
            <a:ahLst/>
            <a:cxnLst/>
            <a:rect l="l" t="t" r="r" b="b"/>
            <a:pathLst>
              <a:path w="618" h="616" extrusionOk="0">
                <a:moveTo>
                  <a:pt x="309" y="1"/>
                </a:moveTo>
                <a:cubicBezTo>
                  <a:pt x="140" y="1"/>
                  <a:pt x="1" y="138"/>
                  <a:pt x="1" y="308"/>
                </a:cubicBezTo>
                <a:cubicBezTo>
                  <a:pt x="1" y="478"/>
                  <a:pt x="140" y="616"/>
                  <a:pt x="309" y="616"/>
                </a:cubicBezTo>
                <a:cubicBezTo>
                  <a:pt x="479" y="616"/>
                  <a:pt x="617" y="478"/>
                  <a:pt x="617" y="308"/>
                </a:cubicBezTo>
                <a:cubicBezTo>
                  <a:pt x="617"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2" name="Google Shape;252;p107"/>
          <p:cNvSpPr/>
          <p:nvPr/>
        </p:nvSpPr>
        <p:spPr>
          <a:xfrm rot="10800000">
            <a:off x="9251950"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3" name="Google Shape;253;p107"/>
          <p:cNvSpPr/>
          <p:nvPr/>
        </p:nvSpPr>
        <p:spPr>
          <a:xfrm rot="10800000">
            <a:off x="9129712"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4" name="Google Shape;254;p107"/>
          <p:cNvSpPr/>
          <p:nvPr/>
        </p:nvSpPr>
        <p:spPr>
          <a:xfrm rot="10800000">
            <a:off x="9007475" y="1200150"/>
            <a:ext cx="38100"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5" name="Google Shape;255;p107"/>
          <p:cNvSpPr/>
          <p:nvPr/>
        </p:nvSpPr>
        <p:spPr>
          <a:xfrm rot="10800000">
            <a:off x="8883650" y="1200150"/>
            <a:ext cx="39687" cy="38100"/>
          </a:xfrm>
          <a:custGeom>
            <a:avLst/>
            <a:gdLst/>
            <a:ahLst/>
            <a:cxnLst/>
            <a:rect l="l" t="t" r="r" b="b"/>
            <a:pathLst>
              <a:path w="617" h="616" extrusionOk="0">
                <a:moveTo>
                  <a:pt x="308" y="1"/>
                </a:moveTo>
                <a:cubicBezTo>
                  <a:pt x="138" y="1"/>
                  <a:pt x="1" y="138"/>
                  <a:pt x="1" y="308"/>
                </a:cubicBezTo>
                <a:cubicBezTo>
                  <a:pt x="1" y="478"/>
                  <a:pt x="138" y="616"/>
                  <a:pt x="308" y="616"/>
                </a:cubicBezTo>
                <a:cubicBezTo>
                  <a:pt x="479" y="616"/>
                  <a:pt x="616" y="478"/>
                  <a:pt x="616" y="308"/>
                </a:cubicBezTo>
                <a:cubicBezTo>
                  <a:pt x="616" y="138"/>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6" name="Google Shape;256;p107"/>
          <p:cNvSpPr/>
          <p:nvPr/>
        </p:nvSpPr>
        <p:spPr>
          <a:xfrm rot="10800000">
            <a:off x="8761412"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7" name="Google Shape;257;p107"/>
          <p:cNvSpPr/>
          <p:nvPr/>
        </p:nvSpPr>
        <p:spPr>
          <a:xfrm rot="10800000">
            <a:off x="9496425"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8" name="Google Shape;258;p107"/>
          <p:cNvSpPr/>
          <p:nvPr/>
        </p:nvSpPr>
        <p:spPr>
          <a:xfrm rot="10800000">
            <a:off x="9374187" y="1306512"/>
            <a:ext cx="39687" cy="39687"/>
          </a:xfrm>
          <a:custGeom>
            <a:avLst/>
            <a:gdLst/>
            <a:ahLst/>
            <a:cxnLst/>
            <a:rect l="l" t="t" r="r" b="b"/>
            <a:pathLst>
              <a:path w="618" h="617" extrusionOk="0">
                <a:moveTo>
                  <a:pt x="309" y="0"/>
                </a:moveTo>
                <a:cubicBezTo>
                  <a:pt x="140" y="0"/>
                  <a:pt x="1" y="139"/>
                  <a:pt x="1" y="309"/>
                </a:cubicBezTo>
                <a:cubicBezTo>
                  <a:pt x="1" y="478"/>
                  <a:pt x="140" y="617"/>
                  <a:pt x="309" y="617"/>
                </a:cubicBezTo>
                <a:cubicBezTo>
                  <a:pt x="479" y="617"/>
                  <a:pt x="617" y="478"/>
                  <a:pt x="617" y="309"/>
                </a:cubicBezTo>
                <a:cubicBezTo>
                  <a:pt x="617"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59" name="Google Shape;259;p107"/>
          <p:cNvSpPr/>
          <p:nvPr/>
        </p:nvSpPr>
        <p:spPr>
          <a:xfrm rot="10800000">
            <a:off x="9251950"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0" name="Google Shape;260;p107"/>
          <p:cNvSpPr/>
          <p:nvPr/>
        </p:nvSpPr>
        <p:spPr>
          <a:xfrm rot="10800000">
            <a:off x="9129712"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1" name="Google Shape;261;p107"/>
          <p:cNvSpPr/>
          <p:nvPr/>
        </p:nvSpPr>
        <p:spPr>
          <a:xfrm rot="10800000">
            <a:off x="9007475" y="1306512"/>
            <a:ext cx="38100"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2" name="Google Shape;262;p107"/>
          <p:cNvSpPr/>
          <p:nvPr/>
        </p:nvSpPr>
        <p:spPr>
          <a:xfrm rot="10800000">
            <a:off x="8883650" y="1306512"/>
            <a:ext cx="39687" cy="39687"/>
          </a:xfrm>
          <a:custGeom>
            <a:avLst/>
            <a:gdLst/>
            <a:ahLst/>
            <a:cxnLst/>
            <a:rect l="l" t="t" r="r" b="b"/>
            <a:pathLst>
              <a:path w="617" h="617" extrusionOk="0">
                <a:moveTo>
                  <a:pt x="308" y="0"/>
                </a:moveTo>
                <a:cubicBezTo>
                  <a:pt x="138" y="0"/>
                  <a:pt x="1" y="139"/>
                  <a:pt x="1" y="309"/>
                </a:cubicBezTo>
                <a:cubicBezTo>
                  <a:pt x="1" y="478"/>
                  <a:pt x="138" y="617"/>
                  <a:pt x="308" y="617"/>
                </a:cubicBezTo>
                <a:cubicBezTo>
                  <a:pt x="479" y="617"/>
                  <a:pt x="616" y="478"/>
                  <a:pt x="616" y="309"/>
                </a:cubicBezTo>
                <a:cubicBezTo>
                  <a:pt x="616" y="139"/>
                  <a:pt x="479"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3" name="Google Shape;263;p107"/>
          <p:cNvSpPr/>
          <p:nvPr/>
        </p:nvSpPr>
        <p:spPr>
          <a:xfrm rot="10800000">
            <a:off x="8761412"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4" name="Google Shape;264;p107"/>
          <p:cNvSpPr/>
          <p:nvPr/>
        </p:nvSpPr>
        <p:spPr>
          <a:xfrm rot="10800000">
            <a:off x="9496425"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5" name="Google Shape;265;p107"/>
          <p:cNvSpPr/>
          <p:nvPr/>
        </p:nvSpPr>
        <p:spPr>
          <a:xfrm rot="10800000">
            <a:off x="9374187" y="771525"/>
            <a:ext cx="39687" cy="39687"/>
          </a:xfrm>
          <a:custGeom>
            <a:avLst/>
            <a:gdLst/>
            <a:ahLst/>
            <a:cxnLst/>
            <a:rect l="l" t="t" r="r" b="b"/>
            <a:pathLst>
              <a:path w="618" h="618" extrusionOk="0">
                <a:moveTo>
                  <a:pt x="309" y="1"/>
                </a:moveTo>
                <a:cubicBezTo>
                  <a:pt x="140" y="1"/>
                  <a:pt x="1" y="140"/>
                  <a:pt x="1" y="309"/>
                </a:cubicBezTo>
                <a:cubicBezTo>
                  <a:pt x="1" y="479"/>
                  <a:pt x="140" y="617"/>
                  <a:pt x="309" y="617"/>
                </a:cubicBezTo>
                <a:cubicBezTo>
                  <a:pt x="479" y="617"/>
                  <a:pt x="617" y="479"/>
                  <a:pt x="617" y="309"/>
                </a:cubicBezTo>
                <a:cubicBezTo>
                  <a:pt x="617"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6" name="Google Shape;266;p107"/>
          <p:cNvSpPr/>
          <p:nvPr/>
        </p:nvSpPr>
        <p:spPr>
          <a:xfrm rot="10800000">
            <a:off x="9251950"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7" name="Google Shape;267;p107"/>
          <p:cNvSpPr/>
          <p:nvPr/>
        </p:nvSpPr>
        <p:spPr>
          <a:xfrm rot="10800000">
            <a:off x="9129712"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8" name="Google Shape;268;p107"/>
          <p:cNvSpPr/>
          <p:nvPr/>
        </p:nvSpPr>
        <p:spPr>
          <a:xfrm rot="10800000">
            <a:off x="9007475" y="771525"/>
            <a:ext cx="38100"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69" name="Google Shape;269;p107"/>
          <p:cNvSpPr/>
          <p:nvPr/>
        </p:nvSpPr>
        <p:spPr>
          <a:xfrm rot="10800000">
            <a:off x="8883650" y="771525"/>
            <a:ext cx="39687" cy="39687"/>
          </a:xfrm>
          <a:custGeom>
            <a:avLst/>
            <a:gdLst/>
            <a:ahLst/>
            <a:cxnLst/>
            <a:rect l="l" t="t" r="r" b="b"/>
            <a:pathLst>
              <a:path w="617" h="618" extrusionOk="0">
                <a:moveTo>
                  <a:pt x="308" y="1"/>
                </a:moveTo>
                <a:cubicBezTo>
                  <a:pt x="138" y="1"/>
                  <a:pt x="1" y="140"/>
                  <a:pt x="1" y="309"/>
                </a:cubicBezTo>
                <a:cubicBezTo>
                  <a:pt x="1" y="479"/>
                  <a:pt x="138" y="617"/>
                  <a:pt x="308" y="617"/>
                </a:cubicBezTo>
                <a:cubicBezTo>
                  <a:pt x="479" y="617"/>
                  <a:pt x="616" y="479"/>
                  <a:pt x="616" y="309"/>
                </a:cubicBezTo>
                <a:cubicBezTo>
                  <a:pt x="616" y="140"/>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0" name="Google Shape;270;p107"/>
          <p:cNvSpPr/>
          <p:nvPr/>
        </p:nvSpPr>
        <p:spPr>
          <a:xfrm rot="10800000">
            <a:off x="8761412"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1" name="Google Shape;271;p107"/>
          <p:cNvSpPr/>
          <p:nvPr/>
        </p:nvSpPr>
        <p:spPr>
          <a:xfrm rot="10800000">
            <a:off x="9496425"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2" name="Google Shape;272;p107"/>
          <p:cNvSpPr/>
          <p:nvPr/>
        </p:nvSpPr>
        <p:spPr>
          <a:xfrm rot="10800000">
            <a:off x="9374187" y="879475"/>
            <a:ext cx="39687" cy="39687"/>
          </a:xfrm>
          <a:custGeom>
            <a:avLst/>
            <a:gdLst/>
            <a:ahLst/>
            <a:cxnLst/>
            <a:rect l="l" t="t" r="r" b="b"/>
            <a:pathLst>
              <a:path w="618" h="617" extrusionOk="0">
                <a:moveTo>
                  <a:pt x="309" y="1"/>
                </a:moveTo>
                <a:cubicBezTo>
                  <a:pt x="140" y="1"/>
                  <a:pt x="1" y="138"/>
                  <a:pt x="1" y="308"/>
                </a:cubicBezTo>
                <a:cubicBezTo>
                  <a:pt x="1" y="479"/>
                  <a:pt x="140" y="616"/>
                  <a:pt x="309" y="616"/>
                </a:cubicBezTo>
                <a:cubicBezTo>
                  <a:pt x="479" y="616"/>
                  <a:pt x="617" y="479"/>
                  <a:pt x="617" y="308"/>
                </a:cubicBezTo>
                <a:cubicBezTo>
                  <a:pt x="617"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3" name="Google Shape;273;p107"/>
          <p:cNvSpPr/>
          <p:nvPr/>
        </p:nvSpPr>
        <p:spPr>
          <a:xfrm rot="10800000">
            <a:off x="9251950"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4" name="Google Shape;274;p107"/>
          <p:cNvSpPr/>
          <p:nvPr/>
        </p:nvSpPr>
        <p:spPr>
          <a:xfrm rot="10800000">
            <a:off x="9129712"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5" name="Google Shape;275;p107"/>
          <p:cNvSpPr/>
          <p:nvPr/>
        </p:nvSpPr>
        <p:spPr>
          <a:xfrm rot="10800000">
            <a:off x="9007475" y="879475"/>
            <a:ext cx="38100"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6" name="Google Shape;276;p107"/>
          <p:cNvSpPr/>
          <p:nvPr/>
        </p:nvSpPr>
        <p:spPr>
          <a:xfrm rot="10800000">
            <a:off x="8883650" y="879475"/>
            <a:ext cx="39687" cy="39687"/>
          </a:xfrm>
          <a:custGeom>
            <a:avLst/>
            <a:gdLst/>
            <a:ahLst/>
            <a:cxnLst/>
            <a:rect l="l" t="t" r="r" b="b"/>
            <a:pathLst>
              <a:path w="617" h="617" extrusionOk="0">
                <a:moveTo>
                  <a:pt x="308" y="1"/>
                </a:moveTo>
                <a:cubicBezTo>
                  <a:pt x="138" y="1"/>
                  <a:pt x="1" y="138"/>
                  <a:pt x="1" y="308"/>
                </a:cubicBezTo>
                <a:cubicBezTo>
                  <a:pt x="1" y="479"/>
                  <a:pt x="138" y="616"/>
                  <a:pt x="308" y="616"/>
                </a:cubicBezTo>
                <a:cubicBezTo>
                  <a:pt x="479" y="616"/>
                  <a:pt x="616" y="479"/>
                  <a:pt x="616" y="308"/>
                </a:cubicBezTo>
                <a:cubicBezTo>
                  <a:pt x="616" y="138"/>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7" name="Google Shape;277;p107"/>
          <p:cNvSpPr/>
          <p:nvPr/>
        </p:nvSpPr>
        <p:spPr>
          <a:xfrm rot="10800000">
            <a:off x="8761412"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8" name="Google Shape;278;p107"/>
          <p:cNvSpPr/>
          <p:nvPr/>
        </p:nvSpPr>
        <p:spPr>
          <a:xfrm rot="10800000">
            <a:off x="9496425"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79" name="Google Shape;279;p107"/>
          <p:cNvSpPr/>
          <p:nvPr/>
        </p:nvSpPr>
        <p:spPr>
          <a:xfrm rot="10800000">
            <a:off x="9374187" y="987425"/>
            <a:ext cx="39687" cy="38100"/>
          </a:xfrm>
          <a:custGeom>
            <a:avLst/>
            <a:gdLst/>
            <a:ahLst/>
            <a:cxnLst/>
            <a:rect l="l" t="t" r="r" b="b"/>
            <a:pathLst>
              <a:path w="618" h="617" extrusionOk="0">
                <a:moveTo>
                  <a:pt x="309" y="0"/>
                </a:moveTo>
                <a:cubicBezTo>
                  <a:pt x="140" y="0"/>
                  <a:pt x="1" y="139"/>
                  <a:pt x="1" y="309"/>
                </a:cubicBezTo>
                <a:cubicBezTo>
                  <a:pt x="1" y="478"/>
                  <a:pt x="140" y="617"/>
                  <a:pt x="309" y="617"/>
                </a:cubicBezTo>
                <a:cubicBezTo>
                  <a:pt x="479" y="617"/>
                  <a:pt x="617" y="478"/>
                  <a:pt x="617" y="309"/>
                </a:cubicBezTo>
                <a:cubicBezTo>
                  <a:pt x="617"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0" name="Google Shape;280;p107"/>
          <p:cNvSpPr/>
          <p:nvPr/>
        </p:nvSpPr>
        <p:spPr>
          <a:xfrm rot="10800000">
            <a:off x="9251950"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1" name="Google Shape;281;p107"/>
          <p:cNvSpPr/>
          <p:nvPr/>
        </p:nvSpPr>
        <p:spPr>
          <a:xfrm rot="10800000">
            <a:off x="9129712"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2" name="Google Shape;282;p107"/>
          <p:cNvSpPr/>
          <p:nvPr/>
        </p:nvSpPr>
        <p:spPr>
          <a:xfrm rot="10800000">
            <a:off x="9007475" y="987425"/>
            <a:ext cx="38100"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3" name="Google Shape;283;p107"/>
          <p:cNvSpPr/>
          <p:nvPr/>
        </p:nvSpPr>
        <p:spPr>
          <a:xfrm rot="10800000">
            <a:off x="8883650" y="987425"/>
            <a:ext cx="39687" cy="38100"/>
          </a:xfrm>
          <a:custGeom>
            <a:avLst/>
            <a:gdLst/>
            <a:ahLst/>
            <a:cxnLst/>
            <a:rect l="l" t="t" r="r" b="b"/>
            <a:pathLst>
              <a:path w="617" h="617" extrusionOk="0">
                <a:moveTo>
                  <a:pt x="308" y="0"/>
                </a:moveTo>
                <a:cubicBezTo>
                  <a:pt x="138" y="0"/>
                  <a:pt x="1" y="139"/>
                  <a:pt x="1" y="309"/>
                </a:cubicBezTo>
                <a:cubicBezTo>
                  <a:pt x="1" y="478"/>
                  <a:pt x="138" y="617"/>
                  <a:pt x="308" y="617"/>
                </a:cubicBezTo>
                <a:cubicBezTo>
                  <a:pt x="479" y="617"/>
                  <a:pt x="616" y="478"/>
                  <a:pt x="616" y="309"/>
                </a:cubicBezTo>
                <a:cubicBezTo>
                  <a:pt x="616" y="139"/>
                  <a:pt x="479"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4" name="Google Shape;284;p107"/>
          <p:cNvSpPr/>
          <p:nvPr/>
        </p:nvSpPr>
        <p:spPr>
          <a:xfrm rot="10800000">
            <a:off x="8761412"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5" name="Google Shape;285;p107"/>
          <p:cNvSpPr/>
          <p:nvPr/>
        </p:nvSpPr>
        <p:spPr>
          <a:xfrm rot="10800000">
            <a:off x="9496425"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6" name="Google Shape;286;p107"/>
          <p:cNvSpPr/>
          <p:nvPr/>
        </p:nvSpPr>
        <p:spPr>
          <a:xfrm rot="10800000">
            <a:off x="9374187" y="450850"/>
            <a:ext cx="39687" cy="39687"/>
          </a:xfrm>
          <a:custGeom>
            <a:avLst/>
            <a:gdLst/>
            <a:ahLst/>
            <a:cxnLst/>
            <a:rect l="l" t="t" r="r" b="b"/>
            <a:pathLst>
              <a:path w="618" h="617" extrusionOk="0">
                <a:moveTo>
                  <a:pt x="309" y="1"/>
                </a:moveTo>
                <a:cubicBezTo>
                  <a:pt x="140" y="1"/>
                  <a:pt x="1" y="138"/>
                  <a:pt x="1" y="309"/>
                </a:cubicBezTo>
                <a:cubicBezTo>
                  <a:pt x="1" y="479"/>
                  <a:pt x="140" y="616"/>
                  <a:pt x="309" y="616"/>
                </a:cubicBezTo>
                <a:cubicBezTo>
                  <a:pt x="479" y="616"/>
                  <a:pt x="617" y="479"/>
                  <a:pt x="617" y="309"/>
                </a:cubicBezTo>
                <a:cubicBezTo>
                  <a:pt x="617"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7" name="Google Shape;287;p107"/>
          <p:cNvSpPr/>
          <p:nvPr/>
        </p:nvSpPr>
        <p:spPr>
          <a:xfrm rot="10800000">
            <a:off x="9251950"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8" name="Google Shape;288;p107"/>
          <p:cNvSpPr/>
          <p:nvPr/>
        </p:nvSpPr>
        <p:spPr>
          <a:xfrm rot="10800000">
            <a:off x="9129712"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89" name="Google Shape;289;p107"/>
          <p:cNvSpPr/>
          <p:nvPr/>
        </p:nvSpPr>
        <p:spPr>
          <a:xfrm rot="10800000">
            <a:off x="9007475" y="450850"/>
            <a:ext cx="38100"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0" name="Google Shape;290;p107"/>
          <p:cNvSpPr/>
          <p:nvPr/>
        </p:nvSpPr>
        <p:spPr>
          <a:xfrm rot="10800000">
            <a:off x="8883650" y="450850"/>
            <a:ext cx="39687" cy="39687"/>
          </a:xfrm>
          <a:custGeom>
            <a:avLst/>
            <a:gdLst/>
            <a:ahLst/>
            <a:cxnLst/>
            <a:rect l="l" t="t" r="r" b="b"/>
            <a:pathLst>
              <a:path w="617" h="617" extrusionOk="0">
                <a:moveTo>
                  <a:pt x="308" y="1"/>
                </a:moveTo>
                <a:cubicBezTo>
                  <a:pt x="138" y="1"/>
                  <a:pt x="1" y="138"/>
                  <a:pt x="1" y="309"/>
                </a:cubicBezTo>
                <a:cubicBezTo>
                  <a:pt x="1" y="479"/>
                  <a:pt x="138" y="616"/>
                  <a:pt x="308" y="616"/>
                </a:cubicBezTo>
                <a:cubicBezTo>
                  <a:pt x="479" y="616"/>
                  <a:pt x="616" y="479"/>
                  <a:pt x="616" y="309"/>
                </a:cubicBezTo>
                <a:cubicBezTo>
                  <a:pt x="616" y="138"/>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1" name="Google Shape;291;p107"/>
          <p:cNvSpPr/>
          <p:nvPr/>
        </p:nvSpPr>
        <p:spPr>
          <a:xfrm rot="10800000">
            <a:off x="8761412"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2" name="Google Shape;292;p107"/>
          <p:cNvSpPr/>
          <p:nvPr/>
        </p:nvSpPr>
        <p:spPr>
          <a:xfrm rot="10800000">
            <a:off x="9496425"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3" name="Google Shape;293;p107"/>
          <p:cNvSpPr/>
          <p:nvPr/>
        </p:nvSpPr>
        <p:spPr>
          <a:xfrm rot="10800000">
            <a:off x="9374187" y="558800"/>
            <a:ext cx="39687" cy="39687"/>
          </a:xfrm>
          <a:custGeom>
            <a:avLst/>
            <a:gdLst/>
            <a:ahLst/>
            <a:cxnLst/>
            <a:rect l="l" t="t" r="r" b="b"/>
            <a:pathLst>
              <a:path w="618" h="617" extrusionOk="0">
                <a:moveTo>
                  <a:pt x="309" y="1"/>
                </a:moveTo>
                <a:cubicBezTo>
                  <a:pt x="140" y="1"/>
                  <a:pt x="1" y="138"/>
                  <a:pt x="1" y="308"/>
                </a:cubicBezTo>
                <a:cubicBezTo>
                  <a:pt x="1" y="479"/>
                  <a:pt x="140" y="616"/>
                  <a:pt x="309" y="616"/>
                </a:cubicBezTo>
                <a:cubicBezTo>
                  <a:pt x="479" y="616"/>
                  <a:pt x="617" y="479"/>
                  <a:pt x="617" y="308"/>
                </a:cubicBezTo>
                <a:cubicBezTo>
                  <a:pt x="617"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4" name="Google Shape;294;p107"/>
          <p:cNvSpPr/>
          <p:nvPr/>
        </p:nvSpPr>
        <p:spPr>
          <a:xfrm rot="10800000">
            <a:off x="9251950"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5" name="Google Shape;295;p107"/>
          <p:cNvSpPr/>
          <p:nvPr/>
        </p:nvSpPr>
        <p:spPr>
          <a:xfrm rot="10800000">
            <a:off x="9129712"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6" name="Google Shape;296;p107"/>
          <p:cNvSpPr/>
          <p:nvPr/>
        </p:nvSpPr>
        <p:spPr>
          <a:xfrm rot="10800000">
            <a:off x="9007475" y="558800"/>
            <a:ext cx="38100"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7" name="Google Shape;297;p107"/>
          <p:cNvSpPr/>
          <p:nvPr/>
        </p:nvSpPr>
        <p:spPr>
          <a:xfrm rot="10800000">
            <a:off x="8883650" y="558800"/>
            <a:ext cx="39687" cy="39687"/>
          </a:xfrm>
          <a:custGeom>
            <a:avLst/>
            <a:gdLst/>
            <a:ahLst/>
            <a:cxnLst/>
            <a:rect l="l" t="t" r="r" b="b"/>
            <a:pathLst>
              <a:path w="617" h="617" extrusionOk="0">
                <a:moveTo>
                  <a:pt x="308" y="1"/>
                </a:moveTo>
                <a:cubicBezTo>
                  <a:pt x="138" y="1"/>
                  <a:pt x="1" y="138"/>
                  <a:pt x="1" y="308"/>
                </a:cubicBezTo>
                <a:cubicBezTo>
                  <a:pt x="1" y="479"/>
                  <a:pt x="138" y="616"/>
                  <a:pt x="308" y="616"/>
                </a:cubicBezTo>
                <a:cubicBezTo>
                  <a:pt x="479" y="616"/>
                  <a:pt x="616" y="479"/>
                  <a:pt x="616" y="308"/>
                </a:cubicBezTo>
                <a:cubicBezTo>
                  <a:pt x="616" y="138"/>
                  <a:pt x="479"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8" name="Google Shape;298;p107"/>
          <p:cNvSpPr/>
          <p:nvPr/>
        </p:nvSpPr>
        <p:spPr>
          <a:xfrm rot="10800000">
            <a:off x="8761412"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299" name="Google Shape;299;p107"/>
          <p:cNvSpPr/>
          <p:nvPr/>
        </p:nvSpPr>
        <p:spPr>
          <a:xfrm rot="10800000">
            <a:off x="9496425"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0" name="Google Shape;300;p107"/>
          <p:cNvSpPr/>
          <p:nvPr/>
        </p:nvSpPr>
        <p:spPr>
          <a:xfrm rot="10800000">
            <a:off x="9374187" y="666750"/>
            <a:ext cx="39687" cy="39687"/>
          </a:xfrm>
          <a:custGeom>
            <a:avLst/>
            <a:gdLst/>
            <a:ahLst/>
            <a:cxnLst/>
            <a:rect l="l" t="t" r="r" b="b"/>
            <a:pathLst>
              <a:path w="618" h="617" extrusionOk="0">
                <a:moveTo>
                  <a:pt x="309" y="0"/>
                </a:moveTo>
                <a:cubicBezTo>
                  <a:pt x="140" y="0"/>
                  <a:pt x="1" y="139"/>
                  <a:pt x="1" y="308"/>
                </a:cubicBezTo>
                <a:cubicBezTo>
                  <a:pt x="1" y="478"/>
                  <a:pt x="140" y="617"/>
                  <a:pt x="309" y="617"/>
                </a:cubicBezTo>
                <a:cubicBezTo>
                  <a:pt x="479" y="617"/>
                  <a:pt x="617" y="478"/>
                  <a:pt x="617" y="308"/>
                </a:cubicBezTo>
                <a:cubicBezTo>
                  <a:pt x="617"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1" name="Google Shape;301;p107"/>
          <p:cNvSpPr/>
          <p:nvPr/>
        </p:nvSpPr>
        <p:spPr>
          <a:xfrm rot="10800000">
            <a:off x="9251950"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2" name="Google Shape;302;p107"/>
          <p:cNvSpPr/>
          <p:nvPr/>
        </p:nvSpPr>
        <p:spPr>
          <a:xfrm rot="10800000">
            <a:off x="9129712"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3" name="Google Shape;303;p107"/>
          <p:cNvSpPr/>
          <p:nvPr/>
        </p:nvSpPr>
        <p:spPr>
          <a:xfrm rot="10800000">
            <a:off x="9007475" y="666750"/>
            <a:ext cx="38100"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4" name="Google Shape;304;p107"/>
          <p:cNvSpPr/>
          <p:nvPr/>
        </p:nvSpPr>
        <p:spPr>
          <a:xfrm rot="10800000">
            <a:off x="8883650" y="666750"/>
            <a:ext cx="39687" cy="39687"/>
          </a:xfrm>
          <a:custGeom>
            <a:avLst/>
            <a:gdLst/>
            <a:ahLst/>
            <a:cxnLst/>
            <a:rect l="l" t="t" r="r" b="b"/>
            <a:pathLst>
              <a:path w="617" h="617" extrusionOk="0">
                <a:moveTo>
                  <a:pt x="308" y="0"/>
                </a:moveTo>
                <a:cubicBezTo>
                  <a:pt x="138" y="0"/>
                  <a:pt x="1" y="139"/>
                  <a:pt x="1" y="308"/>
                </a:cubicBezTo>
                <a:cubicBezTo>
                  <a:pt x="1" y="478"/>
                  <a:pt x="138" y="617"/>
                  <a:pt x="308" y="617"/>
                </a:cubicBezTo>
                <a:cubicBezTo>
                  <a:pt x="479" y="617"/>
                  <a:pt x="616" y="478"/>
                  <a:pt x="616" y="308"/>
                </a:cubicBezTo>
                <a:cubicBezTo>
                  <a:pt x="616" y="139"/>
                  <a:pt x="479"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5" name="Google Shape;305;p107"/>
          <p:cNvSpPr/>
          <p:nvPr/>
        </p:nvSpPr>
        <p:spPr>
          <a:xfrm rot="10800000">
            <a:off x="8761412"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6" name="Google Shape;306;p107"/>
          <p:cNvSpPr/>
          <p:nvPr/>
        </p:nvSpPr>
        <p:spPr>
          <a:xfrm rot="10800000">
            <a:off x="8667750" y="1092200"/>
            <a:ext cx="38100"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7" name="Google Shape;307;p107"/>
          <p:cNvSpPr/>
          <p:nvPr/>
        </p:nvSpPr>
        <p:spPr>
          <a:xfrm rot="10800000">
            <a:off x="8545512" y="1092200"/>
            <a:ext cx="38100" cy="38100"/>
          </a:xfrm>
          <a:custGeom>
            <a:avLst/>
            <a:gdLst/>
            <a:ahLst/>
            <a:cxnLst/>
            <a:rect l="l" t="t" r="r" b="b"/>
            <a:pathLst>
              <a:path w="616" h="618" extrusionOk="0">
                <a:moveTo>
                  <a:pt x="308" y="1"/>
                </a:moveTo>
                <a:cubicBezTo>
                  <a:pt x="138" y="1"/>
                  <a:pt x="0" y="140"/>
                  <a:pt x="0" y="310"/>
                </a:cubicBezTo>
                <a:cubicBezTo>
                  <a:pt x="0" y="479"/>
                  <a:pt x="138" y="617"/>
                  <a:pt x="308" y="617"/>
                </a:cubicBezTo>
                <a:cubicBezTo>
                  <a:pt x="478" y="617"/>
                  <a:pt x="615" y="479"/>
                  <a:pt x="615" y="310"/>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8" name="Google Shape;308;p107"/>
          <p:cNvSpPr/>
          <p:nvPr/>
        </p:nvSpPr>
        <p:spPr>
          <a:xfrm rot="10800000">
            <a:off x="8421687"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09" name="Google Shape;309;p107"/>
          <p:cNvSpPr/>
          <p:nvPr/>
        </p:nvSpPr>
        <p:spPr>
          <a:xfrm rot="10800000">
            <a:off x="8299450" y="1092200"/>
            <a:ext cx="39687" cy="38100"/>
          </a:xfrm>
          <a:custGeom>
            <a:avLst/>
            <a:gdLst/>
            <a:ahLst/>
            <a:cxnLst/>
            <a:rect l="l" t="t" r="r" b="b"/>
            <a:pathLst>
              <a:path w="616" h="618" extrusionOk="0">
                <a:moveTo>
                  <a:pt x="308" y="1"/>
                </a:moveTo>
                <a:cubicBezTo>
                  <a:pt x="138" y="1"/>
                  <a:pt x="0" y="140"/>
                  <a:pt x="0" y="310"/>
                </a:cubicBezTo>
                <a:cubicBezTo>
                  <a:pt x="0" y="479"/>
                  <a:pt x="138" y="617"/>
                  <a:pt x="308" y="617"/>
                </a:cubicBezTo>
                <a:cubicBezTo>
                  <a:pt x="478" y="617"/>
                  <a:pt x="615" y="479"/>
                  <a:pt x="615" y="310"/>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0" name="Google Shape;310;p107"/>
          <p:cNvSpPr/>
          <p:nvPr/>
        </p:nvSpPr>
        <p:spPr>
          <a:xfrm rot="10800000">
            <a:off x="8177212"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1" name="Google Shape;311;p107"/>
          <p:cNvSpPr/>
          <p:nvPr/>
        </p:nvSpPr>
        <p:spPr>
          <a:xfrm rot="10800000">
            <a:off x="8054975" y="1092200"/>
            <a:ext cx="39687" cy="38100"/>
          </a:xfrm>
          <a:custGeom>
            <a:avLst/>
            <a:gdLst/>
            <a:ahLst/>
            <a:cxnLst/>
            <a:rect l="l" t="t" r="r" b="b"/>
            <a:pathLst>
              <a:path w="616" h="618" extrusionOk="0">
                <a:moveTo>
                  <a:pt x="308" y="1"/>
                </a:moveTo>
                <a:cubicBezTo>
                  <a:pt x="138" y="1"/>
                  <a:pt x="0" y="140"/>
                  <a:pt x="0" y="310"/>
                </a:cubicBezTo>
                <a:cubicBezTo>
                  <a:pt x="0" y="479"/>
                  <a:pt x="138" y="617"/>
                  <a:pt x="308" y="617"/>
                </a:cubicBezTo>
                <a:cubicBezTo>
                  <a:pt x="478" y="617"/>
                  <a:pt x="615" y="479"/>
                  <a:pt x="615" y="310"/>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2" name="Google Shape;312;p107"/>
          <p:cNvSpPr/>
          <p:nvPr/>
        </p:nvSpPr>
        <p:spPr>
          <a:xfrm rot="10800000">
            <a:off x="7932737" y="1092200"/>
            <a:ext cx="39687" cy="38100"/>
          </a:xfrm>
          <a:custGeom>
            <a:avLst/>
            <a:gdLst/>
            <a:ahLst/>
            <a:cxnLst/>
            <a:rect l="l" t="t" r="r" b="b"/>
            <a:pathLst>
              <a:path w="617" h="618" extrusionOk="0">
                <a:moveTo>
                  <a:pt x="309" y="1"/>
                </a:moveTo>
                <a:cubicBezTo>
                  <a:pt x="138" y="1"/>
                  <a:pt x="1" y="140"/>
                  <a:pt x="1" y="310"/>
                </a:cubicBezTo>
                <a:cubicBezTo>
                  <a:pt x="1" y="479"/>
                  <a:pt x="138" y="617"/>
                  <a:pt x="309" y="617"/>
                </a:cubicBezTo>
                <a:cubicBezTo>
                  <a:pt x="479" y="617"/>
                  <a:pt x="616" y="479"/>
                  <a:pt x="616" y="310"/>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3" name="Google Shape;313;p107"/>
          <p:cNvSpPr/>
          <p:nvPr/>
        </p:nvSpPr>
        <p:spPr>
          <a:xfrm rot="10800000">
            <a:off x="8667750" y="1200150"/>
            <a:ext cx="38100"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4" name="Google Shape;314;p107"/>
          <p:cNvSpPr/>
          <p:nvPr/>
        </p:nvSpPr>
        <p:spPr>
          <a:xfrm rot="10800000">
            <a:off x="8545512" y="1200150"/>
            <a:ext cx="38100" cy="38100"/>
          </a:xfrm>
          <a:custGeom>
            <a:avLst/>
            <a:gdLst/>
            <a:ahLst/>
            <a:cxnLst/>
            <a:rect l="l" t="t" r="r" b="b"/>
            <a:pathLst>
              <a:path w="616" h="616" extrusionOk="0">
                <a:moveTo>
                  <a:pt x="308" y="1"/>
                </a:moveTo>
                <a:cubicBezTo>
                  <a:pt x="138" y="1"/>
                  <a:pt x="0" y="138"/>
                  <a:pt x="0" y="308"/>
                </a:cubicBezTo>
                <a:cubicBezTo>
                  <a:pt x="0" y="478"/>
                  <a:pt x="138" y="616"/>
                  <a:pt x="308" y="616"/>
                </a:cubicBezTo>
                <a:cubicBezTo>
                  <a:pt x="478" y="616"/>
                  <a:pt x="615" y="478"/>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5" name="Google Shape;315;p107"/>
          <p:cNvSpPr/>
          <p:nvPr/>
        </p:nvSpPr>
        <p:spPr>
          <a:xfrm rot="10800000">
            <a:off x="8421687"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6" name="Google Shape;316;p107"/>
          <p:cNvSpPr/>
          <p:nvPr/>
        </p:nvSpPr>
        <p:spPr>
          <a:xfrm rot="10800000">
            <a:off x="8299450" y="1200150"/>
            <a:ext cx="39687" cy="38100"/>
          </a:xfrm>
          <a:custGeom>
            <a:avLst/>
            <a:gdLst/>
            <a:ahLst/>
            <a:cxnLst/>
            <a:rect l="l" t="t" r="r" b="b"/>
            <a:pathLst>
              <a:path w="616" h="616" extrusionOk="0">
                <a:moveTo>
                  <a:pt x="308" y="1"/>
                </a:moveTo>
                <a:cubicBezTo>
                  <a:pt x="138" y="1"/>
                  <a:pt x="0" y="138"/>
                  <a:pt x="0" y="308"/>
                </a:cubicBezTo>
                <a:cubicBezTo>
                  <a:pt x="0" y="478"/>
                  <a:pt x="138" y="616"/>
                  <a:pt x="308" y="616"/>
                </a:cubicBezTo>
                <a:cubicBezTo>
                  <a:pt x="478" y="616"/>
                  <a:pt x="615" y="478"/>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7" name="Google Shape;317;p107"/>
          <p:cNvSpPr/>
          <p:nvPr/>
        </p:nvSpPr>
        <p:spPr>
          <a:xfrm rot="10800000">
            <a:off x="8177212"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8" name="Google Shape;318;p107"/>
          <p:cNvSpPr/>
          <p:nvPr/>
        </p:nvSpPr>
        <p:spPr>
          <a:xfrm rot="10800000">
            <a:off x="8054975" y="1200150"/>
            <a:ext cx="39687" cy="38100"/>
          </a:xfrm>
          <a:custGeom>
            <a:avLst/>
            <a:gdLst/>
            <a:ahLst/>
            <a:cxnLst/>
            <a:rect l="l" t="t" r="r" b="b"/>
            <a:pathLst>
              <a:path w="616" h="616" extrusionOk="0">
                <a:moveTo>
                  <a:pt x="308" y="1"/>
                </a:moveTo>
                <a:cubicBezTo>
                  <a:pt x="138" y="1"/>
                  <a:pt x="0" y="138"/>
                  <a:pt x="0" y="308"/>
                </a:cubicBezTo>
                <a:cubicBezTo>
                  <a:pt x="0" y="478"/>
                  <a:pt x="138" y="616"/>
                  <a:pt x="308" y="616"/>
                </a:cubicBezTo>
                <a:cubicBezTo>
                  <a:pt x="478" y="616"/>
                  <a:pt x="615" y="478"/>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19" name="Google Shape;319;p107"/>
          <p:cNvSpPr/>
          <p:nvPr/>
        </p:nvSpPr>
        <p:spPr>
          <a:xfrm rot="10800000">
            <a:off x="7932737" y="1200150"/>
            <a:ext cx="39687" cy="38100"/>
          </a:xfrm>
          <a:custGeom>
            <a:avLst/>
            <a:gdLst/>
            <a:ahLst/>
            <a:cxnLst/>
            <a:rect l="l" t="t" r="r" b="b"/>
            <a:pathLst>
              <a:path w="617" h="616" extrusionOk="0">
                <a:moveTo>
                  <a:pt x="309" y="1"/>
                </a:moveTo>
                <a:cubicBezTo>
                  <a:pt x="138" y="1"/>
                  <a:pt x="1" y="138"/>
                  <a:pt x="1" y="308"/>
                </a:cubicBezTo>
                <a:cubicBezTo>
                  <a:pt x="1" y="478"/>
                  <a:pt x="138" y="616"/>
                  <a:pt x="309" y="616"/>
                </a:cubicBezTo>
                <a:cubicBezTo>
                  <a:pt x="479" y="616"/>
                  <a:pt x="616" y="478"/>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0" name="Google Shape;320;p107"/>
          <p:cNvSpPr/>
          <p:nvPr/>
        </p:nvSpPr>
        <p:spPr>
          <a:xfrm rot="10800000">
            <a:off x="8667750" y="1306512"/>
            <a:ext cx="38100"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1" name="Google Shape;321;p107"/>
          <p:cNvSpPr/>
          <p:nvPr/>
        </p:nvSpPr>
        <p:spPr>
          <a:xfrm rot="10800000">
            <a:off x="8545512" y="1306512"/>
            <a:ext cx="38100" cy="39687"/>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2" name="Google Shape;322;p107"/>
          <p:cNvSpPr/>
          <p:nvPr/>
        </p:nvSpPr>
        <p:spPr>
          <a:xfrm rot="10800000">
            <a:off x="8421687"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3" name="Google Shape;323;p107"/>
          <p:cNvSpPr/>
          <p:nvPr/>
        </p:nvSpPr>
        <p:spPr>
          <a:xfrm rot="10800000">
            <a:off x="8299450" y="1306512"/>
            <a:ext cx="39687" cy="39687"/>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4" name="Google Shape;324;p107"/>
          <p:cNvSpPr/>
          <p:nvPr/>
        </p:nvSpPr>
        <p:spPr>
          <a:xfrm rot="10800000">
            <a:off x="8177212"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5" name="Google Shape;325;p107"/>
          <p:cNvSpPr/>
          <p:nvPr/>
        </p:nvSpPr>
        <p:spPr>
          <a:xfrm rot="10800000">
            <a:off x="8054975" y="1306512"/>
            <a:ext cx="39687" cy="39687"/>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6" name="Google Shape;326;p107"/>
          <p:cNvSpPr/>
          <p:nvPr/>
        </p:nvSpPr>
        <p:spPr>
          <a:xfrm rot="10800000">
            <a:off x="7932737" y="1306512"/>
            <a:ext cx="39687" cy="39687"/>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7" name="Google Shape;327;p107"/>
          <p:cNvSpPr/>
          <p:nvPr/>
        </p:nvSpPr>
        <p:spPr>
          <a:xfrm rot="10800000">
            <a:off x="8667750" y="771525"/>
            <a:ext cx="38100"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8" name="Google Shape;328;p107"/>
          <p:cNvSpPr/>
          <p:nvPr/>
        </p:nvSpPr>
        <p:spPr>
          <a:xfrm rot="10800000">
            <a:off x="8545512" y="771525"/>
            <a:ext cx="38100" cy="39687"/>
          </a:xfrm>
          <a:custGeom>
            <a:avLst/>
            <a:gdLst/>
            <a:ahLst/>
            <a:cxnLst/>
            <a:rect l="l" t="t" r="r" b="b"/>
            <a:pathLst>
              <a:path w="616" h="618" extrusionOk="0">
                <a:moveTo>
                  <a:pt x="308" y="1"/>
                </a:moveTo>
                <a:cubicBezTo>
                  <a:pt x="138" y="1"/>
                  <a:pt x="0" y="140"/>
                  <a:pt x="0" y="309"/>
                </a:cubicBezTo>
                <a:cubicBezTo>
                  <a:pt x="0" y="479"/>
                  <a:pt x="138" y="617"/>
                  <a:pt x="308" y="617"/>
                </a:cubicBezTo>
                <a:cubicBezTo>
                  <a:pt x="478" y="617"/>
                  <a:pt x="615" y="479"/>
                  <a:pt x="615" y="309"/>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29" name="Google Shape;329;p107"/>
          <p:cNvSpPr/>
          <p:nvPr/>
        </p:nvSpPr>
        <p:spPr>
          <a:xfrm rot="10800000">
            <a:off x="8421687"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0" name="Google Shape;330;p107"/>
          <p:cNvSpPr/>
          <p:nvPr/>
        </p:nvSpPr>
        <p:spPr>
          <a:xfrm rot="10800000">
            <a:off x="8299450" y="771525"/>
            <a:ext cx="39687" cy="39687"/>
          </a:xfrm>
          <a:custGeom>
            <a:avLst/>
            <a:gdLst/>
            <a:ahLst/>
            <a:cxnLst/>
            <a:rect l="l" t="t" r="r" b="b"/>
            <a:pathLst>
              <a:path w="616" h="618" extrusionOk="0">
                <a:moveTo>
                  <a:pt x="308" y="1"/>
                </a:moveTo>
                <a:cubicBezTo>
                  <a:pt x="138" y="1"/>
                  <a:pt x="0" y="140"/>
                  <a:pt x="0" y="309"/>
                </a:cubicBezTo>
                <a:cubicBezTo>
                  <a:pt x="0" y="479"/>
                  <a:pt x="138" y="617"/>
                  <a:pt x="308" y="617"/>
                </a:cubicBezTo>
                <a:cubicBezTo>
                  <a:pt x="478" y="617"/>
                  <a:pt x="615" y="479"/>
                  <a:pt x="615" y="309"/>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1" name="Google Shape;331;p107"/>
          <p:cNvSpPr/>
          <p:nvPr/>
        </p:nvSpPr>
        <p:spPr>
          <a:xfrm rot="10800000">
            <a:off x="8177212"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2" name="Google Shape;332;p107"/>
          <p:cNvSpPr/>
          <p:nvPr/>
        </p:nvSpPr>
        <p:spPr>
          <a:xfrm rot="10800000">
            <a:off x="8054975" y="771525"/>
            <a:ext cx="39687" cy="39687"/>
          </a:xfrm>
          <a:custGeom>
            <a:avLst/>
            <a:gdLst/>
            <a:ahLst/>
            <a:cxnLst/>
            <a:rect l="l" t="t" r="r" b="b"/>
            <a:pathLst>
              <a:path w="616" h="618" extrusionOk="0">
                <a:moveTo>
                  <a:pt x="308" y="1"/>
                </a:moveTo>
                <a:cubicBezTo>
                  <a:pt x="138" y="1"/>
                  <a:pt x="0" y="140"/>
                  <a:pt x="0" y="309"/>
                </a:cubicBezTo>
                <a:cubicBezTo>
                  <a:pt x="0" y="479"/>
                  <a:pt x="138" y="617"/>
                  <a:pt x="308" y="617"/>
                </a:cubicBezTo>
                <a:cubicBezTo>
                  <a:pt x="478" y="617"/>
                  <a:pt x="615" y="479"/>
                  <a:pt x="615" y="309"/>
                </a:cubicBezTo>
                <a:cubicBezTo>
                  <a:pt x="615" y="140"/>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3" name="Google Shape;333;p107"/>
          <p:cNvSpPr/>
          <p:nvPr/>
        </p:nvSpPr>
        <p:spPr>
          <a:xfrm rot="10800000">
            <a:off x="7932737" y="771525"/>
            <a:ext cx="39687" cy="39687"/>
          </a:xfrm>
          <a:custGeom>
            <a:avLst/>
            <a:gdLst/>
            <a:ahLst/>
            <a:cxnLst/>
            <a:rect l="l" t="t" r="r" b="b"/>
            <a:pathLst>
              <a:path w="617" h="618" extrusionOk="0">
                <a:moveTo>
                  <a:pt x="309" y="1"/>
                </a:moveTo>
                <a:cubicBezTo>
                  <a:pt x="138" y="1"/>
                  <a:pt x="1" y="140"/>
                  <a:pt x="1" y="309"/>
                </a:cubicBezTo>
                <a:cubicBezTo>
                  <a:pt x="1" y="479"/>
                  <a:pt x="138" y="617"/>
                  <a:pt x="309" y="617"/>
                </a:cubicBezTo>
                <a:cubicBezTo>
                  <a:pt x="479" y="617"/>
                  <a:pt x="616" y="479"/>
                  <a:pt x="616" y="309"/>
                </a:cubicBezTo>
                <a:cubicBezTo>
                  <a:pt x="616" y="140"/>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4" name="Google Shape;334;p107"/>
          <p:cNvSpPr/>
          <p:nvPr/>
        </p:nvSpPr>
        <p:spPr>
          <a:xfrm rot="10800000">
            <a:off x="8667750" y="879475"/>
            <a:ext cx="38100"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5" name="Google Shape;335;p107"/>
          <p:cNvSpPr/>
          <p:nvPr/>
        </p:nvSpPr>
        <p:spPr>
          <a:xfrm rot="10800000">
            <a:off x="8545512" y="879475"/>
            <a:ext cx="38100"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6" name="Google Shape;336;p107"/>
          <p:cNvSpPr/>
          <p:nvPr/>
        </p:nvSpPr>
        <p:spPr>
          <a:xfrm rot="10800000">
            <a:off x="8421687"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7" name="Google Shape;337;p107"/>
          <p:cNvSpPr/>
          <p:nvPr/>
        </p:nvSpPr>
        <p:spPr>
          <a:xfrm rot="10800000">
            <a:off x="8299450" y="879475"/>
            <a:ext cx="39687"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8" name="Google Shape;338;p107"/>
          <p:cNvSpPr/>
          <p:nvPr/>
        </p:nvSpPr>
        <p:spPr>
          <a:xfrm rot="10800000">
            <a:off x="8177212"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39" name="Google Shape;339;p107"/>
          <p:cNvSpPr/>
          <p:nvPr/>
        </p:nvSpPr>
        <p:spPr>
          <a:xfrm rot="10800000">
            <a:off x="8054975" y="879475"/>
            <a:ext cx="39687"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0" name="Google Shape;340;p107"/>
          <p:cNvSpPr/>
          <p:nvPr/>
        </p:nvSpPr>
        <p:spPr>
          <a:xfrm rot="10800000">
            <a:off x="7932737" y="879475"/>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1" name="Google Shape;341;p107"/>
          <p:cNvSpPr/>
          <p:nvPr/>
        </p:nvSpPr>
        <p:spPr>
          <a:xfrm rot="10800000">
            <a:off x="8667750" y="987425"/>
            <a:ext cx="38100"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2" name="Google Shape;342;p107"/>
          <p:cNvSpPr/>
          <p:nvPr/>
        </p:nvSpPr>
        <p:spPr>
          <a:xfrm rot="10800000">
            <a:off x="8545512" y="987425"/>
            <a:ext cx="38100" cy="38100"/>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3" name="Google Shape;343;p107"/>
          <p:cNvSpPr/>
          <p:nvPr/>
        </p:nvSpPr>
        <p:spPr>
          <a:xfrm rot="10800000">
            <a:off x="8421687"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4" name="Google Shape;344;p107"/>
          <p:cNvSpPr/>
          <p:nvPr/>
        </p:nvSpPr>
        <p:spPr>
          <a:xfrm rot="10800000">
            <a:off x="8299450" y="987425"/>
            <a:ext cx="39687" cy="38100"/>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5" name="Google Shape;345;p107"/>
          <p:cNvSpPr/>
          <p:nvPr/>
        </p:nvSpPr>
        <p:spPr>
          <a:xfrm rot="10800000">
            <a:off x="8177212"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6" name="Google Shape;346;p107"/>
          <p:cNvSpPr/>
          <p:nvPr/>
        </p:nvSpPr>
        <p:spPr>
          <a:xfrm rot="10800000">
            <a:off x="8054975" y="987425"/>
            <a:ext cx="39687" cy="38100"/>
          </a:xfrm>
          <a:custGeom>
            <a:avLst/>
            <a:gdLst/>
            <a:ahLst/>
            <a:cxnLst/>
            <a:rect l="l" t="t" r="r" b="b"/>
            <a:pathLst>
              <a:path w="616" h="617" extrusionOk="0">
                <a:moveTo>
                  <a:pt x="308" y="0"/>
                </a:moveTo>
                <a:cubicBezTo>
                  <a:pt x="138" y="0"/>
                  <a:pt x="0" y="139"/>
                  <a:pt x="0" y="309"/>
                </a:cubicBezTo>
                <a:cubicBezTo>
                  <a:pt x="0" y="478"/>
                  <a:pt x="138" y="617"/>
                  <a:pt x="308" y="617"/>
                </a:cubicBezTo>
                <a:cubicBezTo>
                  <a:pt x="478" y="617"/>
                  <a:pt x="615" y="478"/>
                  <a:pt x="615" y="309"/>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7" name="Google Shape;347;p107"/>
          <p:cNvSpPr/>
          <p:nvPr/>
        </p:nvSpPr>
        <p:spPr>
          <a:xfrm rot="10800000">
            <a:off x="7932737" y="987425"/>
            <a:ext cx="39687" cy="38100"/>
          </a:xfrm>
          <a:custGeom>
            <a:avLst/>
            <a:gdLst/>
            <a:ahLst/>
            <a:cxnLst/>
            <a:rect l="l" t="t" r="r" b="b"/>
            <a:pathLst>
              <a:path w="617" h="617" extrusionOk="0">
                <a:moveTo>
                  <a:pt x="309" y="0"/>
                </a:moveTo>
                <a:cubicBezTo>
                  <a:pt x="138" y="0"/>
                  <a:pt x="1" y="139"/>
                  <a:pt x="1" y="309"/>
                </a:cubicBezTo>
                <a:cubicBezTo>
                  <a:pt x="1" y="478"/>
                  <a:pt x="138" y="617"/>
                  <a:pt x="309" y="617"/>
                </a:cubicBezTo>
                <a:cubicBezTo>
                  <a:pt x="479" y="617"/>
                  <a:pt x="616" y="478"/>
                  <a:pt x="616" y="309"/>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8" name="Google Shape;348;p107"/>
          <p:cNvSpPr/>
          <p:nvPr/>
        </p:nvSpPr>
        <p:spPr>
          <a:xfrm rot="10800000">
            <a:off x="8667750" y="450850"/>
            <a:ext cx="38100"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49" name="Google Shape;349;p107"/>
          <p:cNvSpPr/>
          <p:nvPr/>
        </p:nvSpPr>
        <p:spPr>
          <a:xfrm rot="10800000">
            <a:off x="8545512" y="450850"/>
            <a:ext cx="38100" cy="39687"/>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5" y="479"/>
                  <a:pt x="615" y="309"/>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0" name="Google Shape;350;p107"/>
          <p:cNvSpPr/>
          <p:nvPr/>
        </p:nvSpPr>
        <p:spPr>
          <a:xfrm rot="10800000">
            <a:off x="8421687"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1" name="Google Shape;351;p107"/>
          <p:cNvSpPr/>
          <p:nvPr/>
        </p:nvSpPr>
        <p:spPr>
          <a:xfrm rot="10800000">
            <a:off x="8299450" y="450850"/>
            <a:ext cx="39687" cy="39687"/>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5" y="479"/>
                  <a:pt x="615" y="309"/>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2" name="Google Shape;352;p107"/>
          <p:cNvSpPr/>
          <p:nvPr/>
        </p:nvSpPr>
        <p:spPr>
          <a:xfrm rot="10800000">
            <a:off x="8177212"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3" name="Google Shape;353;p107"/>
          <p:cNvSpPr/>
          <p:nvPr/>
        </p:nvSpPr>
        <p:spPr>
          <a:xfrm rot="10800000">
            <a:off x="8054975" y="450850"/>
            <a:ext cx="39687" cy="39687"/>
          </a:xfrm>
          <a:custGeom>
            <a:avLst/>
            <a:gdLst/>
            <a:ahLst/>
            <a:cxnLst/>
            <a:rect l="l" t="t" r="r" b="b"/>
            <a:pathLst>
              <a:path w="616" h="617" extrusionOk="0">
                <a:moveTo>
                  <a:pt x="308" y="1"/>
                </a:moveTo>
                <a:cubicBezTo>
                  <a:pt x="138" y="1"/>
                  <a:pt x="0" y="138"/>
                  <a:pt x="0" y="309"/>
                </a:cubicBezTo>
                <a:cubicBezTo>
                  <a:pt x="0" y="479"/>
                  <a:pt x="138" y="616"/>
                  <a:pt x="308" y="616"/>
                </a:cubicBezTo>
                <a:cubicBezTo>
                  <a:pt x="478" y="616"/>
                  <a:pt x="615" y="479"/>
                  <a:pt x="615" y="309"/>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4" name="Google Shape;354;p107"/>
          <p:cNvSpPr/>
          <p:nvPr/>
        </p:nvSpPr>
        <p:spPr>
          <a:xfrm rot="10800000">
            <a:off x="7932737" y="450850"/>
            <a:ext cx="39687" cy="39687"/>
          </a:xfrm>
          <a:custGeom>
            <a:avLst/>
            <a:gdLst/>
            <a:ahLst/>
            <a:cxnLst/>
            <a:rect l="l" t="t" r="r" b="b"/>
            <a:pathLst>
              <a:path w="617" h="617" extrusionOk="0">
                <a:moveTo>
                  <a:pt x="309" y="1"/>
                </a:moveTo>
                <a:cubicBezTo>
                  <a:pt x="138" y="1"/>
                  <a:pt x="1" y="138"/>
                  <a:pt x="1" y="309"/>
                </a:cubicBezTo>
                <a:cubicBezTo>
                  <a:pt x="1" y="479"/>
                  <a:pt x="138" y="616"/>
                  <a:pt x="309" y="616"/>
                </a:cubicBezTo>
                <a:cubicBezTo>
                  <a:pt x="479" y="616"/>
                  <a:pt x="616" y="479"/>
                  <a:pt x="616" y="309"/>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5" name="Google Shape;355;p107"/>
          <p:cNvSpPr/>
          <p:nvPr/>
        </p:nvSpPr>
        <p:spPr>
          <a:xfrm rot="10800000">
            <a:off x="8667750" y="558800"/>
            <a:ext cx="38100"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6" name="Google Shape;356;p107"/>
          <p:cNvSpPr/>
          <p:nvPr/>
        </p:nvSpPr>
        <p:spPr>
          <a:xfrm rot="10800000">
            <a:off x="8545512" y="558800"/>
            <a:ext cx="38100"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7" name="Google Shape;357;p107"/>
          <p:cNvSpPr/>
          <p:nvPr/>
        </p:nvSpPr>
        <p:spPr>
          <a:xfrm rot="10800000">
            <a:off x="8421687"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8" name="Google Shape;358;p107"/>
          <p:cNvSpPr/>
          <p:nvPr/>
        </p:nvSpPr>
        <p:spPr>
          <a:xfrm rot="10800000">
            <a:off x="8299450" y="558800"/>
            <a:ext cx="39687"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59" name="Google Shape;359;p107"/>
          <p:cNvSpPr/>
          <p:nvPr/>
        </p:nvSpPr>
        <p:spPr>
          <a:xfrm rot="10800000">
            <a:off x="8177212"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0" name="Google Shape;360;p107"/>
          <p:cNvSpPr/>
          <p:nvPr/>
        </p:nvSpPr>
        <p:spPr>
          <a:xfrm rot="10800000">
            <a:off x="8054975" y="558800"/>
            <a:ext cx="39687" cy="39687"/>
          </a:xfrm>
          <a:custGeom>
            <a:avLst/>
            <a:gdLst/>
            <a:ahLst/>
            <a:cxnLst/>
            <a:rect l="l" t="t" r="r" b="b"/>
            <a:pathLst>
              <a:path w="616" h="617" extrusionOk="0">
                <a:moveTo>
                  <a:pt x="308" y="1"/>
                </a:moveTo>
                <a:cubicBezTo>
                  <a:pt x="138" y="1"/>
                  <a:pt x="0" y="138"/>
                  <a:pt x="0" y="308"/>
                </a:cubicBezTo>
                <a:cubicBezTo>
                  <a:pt x="0" y="479"/>
                  <a:pt x="138" y="616"/>
                  <a:pt x="308" y="616"/>
                </a:cubicBezTo>
                <a:cubicBezTo>
                  <a:pt x="478" y="616"/>
                  <a:pt x="615" y="479"/>
                  <a:pt x="615" y="308"/>
                </a:cubicBezTo>
                <a:cubicBezTo>
                  <a:pt x="615" y="138"/>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1" name="Google Shape;361;p107"/>
          <p:cNvSpPr/>
          <p:nvPr/>
        </p:nvSpPr>
        <p:spPr>
          <a:xfrm rot="10800000">
            <a:off x="7932737" y="558800"/>
            <a:ext cx="39687" cy="39687"/>
          </a:xfrm>
          <a:custGeom>
            <a:avLst/>
            <a:gdLst/>
            <a:ahLst/>
            <a:cxnLst/>
            <a:rect l="l" t="t" r="r" b="b"/>
            <a:pathLst>
              <a:path w="617" h="617" extrusionOk="0">
                <a:moveTo>
                  <a:pt x="309" y="1"/>
                </a:moveTo>
                <a:cubicBezTo>
                  <a:pt x="138" y="1"/>
                  <a:pt x="1" y="138"/>
                  <a:pt x="1" y="308"/>
                </a:cubicBezTo>
                <a:cubicBezTo>
                  <a:pt x="1" y="479"/>
                  <a:pt x="138" y="616"/>
                  <a:pt x="309" y="616"/>
                </a:cubicBezTo>
                <a:cubicBezTo>
                  <a:pt x="479" y="616"/>
                  <a:pt x="616" y="479"/>
                  <a:pt x="616" y="308"/>
                </a:cubicBezTo>
                <a:cubicBezTo>
                  <a:pt x="616" y="138"/>
                  <a:pt x="479" y="1"/>
                  <a:pt x="309"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2" name="Google Shape;362;p107"/>
          <p:cNvSpPr/>
          <p:nvPr/>
        </p:nvSpPr>
        <p:spPr>
          <a:xfrm rot="10800000">
            <a:off x="8667750" y="666750"/>
            <a:ext cx="38100"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3" name="Google Shape;363;p107"/>
          <p:cNvSpPr/>
          <p:nvPr/>
        </p:nvSpPr>
        <p:spPr>
          <a:xfrm rot="10800000">
            <a:off x="8545512" y="666750"/>
            <a:ext cx="38100" cy="39687"/>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5" y="478"/>
                  <a:pt x="615" y="308"/>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4" name="Google Shape;364;p107"/>
          <p:cNvSpPr/>
          <p:nvPr/>
        </p:nvSpPr>
        <p:spPr>
          <a:xfrm rot="10800000">
            <a:off x="8421687"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5" name="Google Shape;365;p107"/>
          <p:cNvSpPr/>
          <p:nvPr/>
        </p:nvSpPr>
        <p:spPr>
          <a:xfrm rot="10800000">
            <a:off x="8299450" y="666750"/>
            <a:ext cx="39687" cy="39687"/>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5" y="478"/>
                  <a:pt x="615" y="308"/>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6" name="Google Shape;366;p107"/>
          <p:cNvSpPr/>
          <p:nvPr/>
        </p:nvSpPr>
        <p:spPr>
          <a:xfrm rot="10800000">
            <a:off x="8177212"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7" name="Google Shape;367;p107"/>
          <p:cNvSpPr/>
          <p:nvPr/>
        </p:nvSpPr>
        <p:spPr>
          <a:xfrm rot="10800000">
            <a:off x="8054975" y="666750"/>
            <a:ext cx="39687" cy="39687"/>
          </a:xfrm>
          <a:custGeom>
            <a:avLst/>
            <a:gdLst/>
            <a:ahLst/>
            <a:cxnLst/>
            <a:rect l="l" t="t" r="r" b="b"/>
            <a:pathLst>
              <a:path w="616" h="617" extrusionOk="0">
                <a:moveTo>
                  <a:pt x="308" y="0"/>
                </a:moveTo>
                <a:cubicBezTo>
                  <a:pt x="138" y="0"/>
                  <a:pt x="0" y="139"/>
                  <a:pt x="0" y="308"/>
                </a:cubicBezTo>
                <a:cubicBezTo>
                  <a:pt x="0" y="478"/>
                  <a:pt x="138" y="617"/>
                  <a:pt x="308" y="617"/>
                </a:cubicBezTo>
                <a:cubicBezTo>
                  <a:pt x="478" y="617"/>
                  <a:pt x="615" y="478"/>
                  <a:pt x="615" y="308"/>
                </a:cubicBezTo>
                <a:cubicBezTo>
                  <a:pt x="615" y="139"/>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8" name="Google Shape;368;p107"/>
          <p:cNvSpPr/>
          <p:nvPr/>
        </p:nvSpPr>
        <p:spPr>
          <a:xfrm rot="10800000">
            <a:off x="7932737" y="666750"/>
            <a:ext cx="39687" cy="39687"/>
          </a:xfrm>
          <a:custGeom>
            <a:avLst/>
            <a:gdLst/>
            <a:ahLst/>
            <a:cxnLst/>
            <a:rect l="l" t="t" r="r" b="b"/>
            <a:pathLst>
              <a:path w="617" h="617" extrusionOk="0">
                <a:moveTo>
                  <a:pt x="309" y="0"/>
                </a:moveTo>
                <a:cubicBezTo>
                  <a:pt x="138" y="0"/>
                  <a:pt x="1" y="139"/>
                  <a:pt x="1" y="308"/>
                </a:cubicBezTo>
                <a:cubicBezTo>
                  <a:pt x="1" y="478"/>
                  <a:pt x="138" y="617"/>
                  <a:pt x="309" y="617"/>
                </a:cubicBezTo>
                <a:cubicBezTo>
                  <a:pt x="479" y="617"/>
                  <a:pt x="616" y="478"/>
                  <a:pt x="616" y="308"/>
                </a:cubicBezTo>
                <a:cubicBezTo>
                  <a:pt x="616" y="139"/>
                  <a:pt x="479" y="0"/>
                  <a:pt x="30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369" name="Google Shape;369;p107"/>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70" name="Google Shape;370;p107"/>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109"/>
          <p:cNvSpPr txBox="1">
            <a:spLocks noGrp="1"/>
          </p:cNvSpPr>
          <p:nvPr>
            <p:ph type="title"/>
          </p:nvPr>
        </p:nvSpPr>
        <p:spPr>
          <a:xfrm>
            <a:off x="311150" y="444500"/>
            <a:ext cx="8521700" cy="57308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77" name="Google Shape;377;p109"/>
          <p:cNvSpPr txBox="1">
            <a:spLocks noGrp="1"/>
          </p:cNvSpPr>
          <p:nvPr>
            <p:ph type="body" idx="1"/>
          </p:nvPr>
        </p:nvSpPr>
        <p:spPr>
          <a:xfrm>
            <a:off x="311150" y="1152525"/>
            <a:ext cx="8521700" cy="34163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gif"/><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3.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6.gif"/></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51.gif"/></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52.jp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54.jpg"/></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56.jpg"/></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11.xml"/><Relationship Id="rId4" Type="http://schemas.openxmlformats.org/officeDocument/2006/relationships/image" Target="../media/image74.jpg"/></Relationships>
</file>

<file path=ppt/slides/_rels/slide9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
          <p:cNvPicPr preferRelativeResize="0"/>
          <p:nvPr/>
        </p:nvPicPr>
        <p:blipFill rotWithShape="1">
          <a:blip r:embed="rId3">
            <a:alphaModFix/>
          </a:blip>
          <a:srcRect/>
          <a:stretch/>
        </p:blipFill>
        <p:spPr>
          <a:xfrm>
            <a:off x="0" y="1019175"/>
            <a:ext cx="3074987" cy="3844925"/>
          </a:xfrm>
          <a:prstGeom prst="rect">
            <a:avLst/>
          </a:prstGeom>
          <a:noFill/>
          <a:ln>
            <a:noFill/>
          </a:ln>
        </p:spPr>
      </p:pic>
      <p:sp>
        <p:nvSpPr>
          <p:cNvPr id="652" name="Google Shape;652;p1"/>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a:t>
            </a:r>
            <a:endParaRPr/>
          </a:p>
        </p:txBody>
      </p:sp>
      <p:pic>
        <p:nvPicPr>
          <p:cNvPr id="653" name="Google Shape;653;p1" descr="Text Hello Sticker for iOS &amp; Android | GIPHY"/>
          <p:cNvPicPr preferRelativeResize="0"/>
          <p:nvPr/>
        </p:nvPicPr>
        <p:blipFill rotWithShape="1">
          <a:blip r:embed="rId4">
            <a:alphaModFix/>
          </a:blip>
          <a:srcRect/>
          <a:stretch/>
        </p:blipFill>
        <p:spPr>
          <a:xfrm>
            <a:off x="3074987" y="1019175"/>
            <a:ext cx="6069012" cy="3844925"/>
          </a:xfrm>
          <a:prstGeom prst="rect">
            <a:avLst/>
          </a:prstGeom>
          <a:noFill/>
          <a:ln>
            <a:noFill/>
          </a:ln>
        </p:spPr>
      </p:pic>
      <p:pic>
        <p:nvPicPr>
          <p:cNvPr id="654" name="Google Shape;654;p1"/>
          <p:cNvPicPr preferRelativeResize="0"/>
          <p:nvPr/>
        </p:nvPicPr>
        <p:blipFill rotWithShape="1">
          <a:blip r:embed="rId5">
            <a:alphaModFix/>
          </a:blip>
          <a:srcRect/>
          <a:stretch/>
        </p:blipFill>
        <p:spPr>
          <a:xfrm>
            <a:off x="-60325" y="-60325"/>
            <a:ext cx="2532062" cy="954087"/>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
          <p:cNvSpPr/>
          <p:nvPr/>
        </p:nvSpPr>
        <p:spPr>
          <a:xfrm>
            <a:off x="1738312" y="1870075"/>
            <a:ext cx="1700212" cy="2520950"/>
          </a:xfrm>
          <a:prstGeom prst="roundRect">
            <a:avLst>
              <a:gd name="adj" fmla="val 16667"/>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2" name="Google Shape;832;p10"/>
          <p:cNvSpPr txBox="1">
            <a:spLocks noGrp="1"/>
          </p:cNvSpPr>
          <p:nvPr>
            <p:ph type="title"/>
          </p:nvPr>
        </p:nvSpPr>
        <p:spPr>
          <a:xfrm>
            <a:off x="1157287" y="36512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000000"/>
                </a:solidFill>
                <a:latin typeface="Signika"/>
                <a:ea typeface="Signika"/>
                <a:cs typeface="Signika"/>
                <a:sym typeface="Signika"/>
              </a:rPr>
              <a:t>Signal words</a:t>
            </a:r>
            <a:endParaRPr/>
          </a:p>
        </p:txBody>
      </p:sp>
      <p:sp>
        <p:nvSpPr>
          <p:cNvPr id="833" name="Google Shape;833;p10"/>
          <p:cNvSpPr/>
          <p:nvPr/>
        </p:nvSpPr>
        <p:spPr>
          <a:xfrm>
            <a:off x="385762" y="5665787"/>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4" name="Google Shape;834;p10"/>
          <p:cNvSpPr/>
          <p:nvPr/>
        </p:nvSpPr>
        <p:spPr>
          <a:xfrm>
            <a:off x="581025" y="5665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5" name="Google Shape;835;p10"/>
          <p:cNvSpPr/>
          <p:nvPr/>
        </p:nvSpPr>
        <p:spPr>
          <a:xfrm>
            <a:off x="774700" y="5665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6" name="Google Shape;836;p10"/>
          <p:cNvSpPr/>
          <p:nvPr/>
        </p:nvSpPr>
        <p:spPr>
          <a:xfrm>
            <a:off x="385762" y="5494337"/>
            <a:ext cx="63500"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7" name="Google Shape;837;p10"/>
          <p:cNvSpPr/>
          <p:nvPr/>
        </p:nvSpPr>
        <p:spPr>
          <a:xfrm>
            <a:off x="581025" y="5494337"/>
            <a:ext cx="61912"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8" name="Google Shape;838;p10"/>
          <p:cNvSpPr/>
          <p:nvPr/>
        </p:nvSpPr>
        <p:spPr>
          <a:xfrm>
            <a:off x="774700" y="5494337"/>
            <a:ext cx="61912"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39" name="Google Shape;839;p10"/>
          <p:cNvSpPr/>
          <p:nvPr/>
        </p:nvSpPr>
        <p:spPr>
          <a:xfrm>
            <a:off x="385762" y="5322887"/>
            <a:ext cx="63500"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0" name="Google Shape;840;p10"/>
          <p:cNvSpPr/>
          <p:nvPr/>
        </p:nvSpPr>
        <p:spPr>
          <a:xfrm>
            <a:off x="581025" y="5322887"/>
            <a:ext cx="61912"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1" name="Google Shape;841;p10"/>
          <p:cNvSpPr/>
          <p:nvPr/>
        </p:nvSpPr>
        <p:spPr>
          <a:xfrm>
            <a:off x="774700" y="5322887"/>
            <a:ext cx="61912"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2" name="Google Shape;842;p10"/>
          <p:cNvSpPr txBox="1"/>
          <p:nvPr/>
        </p:nvSpPr>
        <p:spPr>
          <a:xfrm>
            <a:off x="1738312" y="2084387"/>
            <a:ext cx="1700212" cy="92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always, never, for, since, before, after, by + past date</a:t>
            </a:r>
            <a:endParaRPr/>
          </a:p>
        </p:txBody>
      </p:sp>
      <p:sp>
        <p:nvSpPr>
          <p:cNvPr id="843" name="Google Shape;843;p10"/>
          <p:cNvSpPr/>
          <p:nvPr/>
        </p:nvSpPr>
        <p:spPr>
          <a:xfrm>
            <a:off x="1738312" y="3802062"/>
            <a:ext cx="1700212" cy="411162"/>
          </a:xfrm>
          <a:prstGeom prst="roundRect">
            <a:avLst>
              <a:gd name="adj" fmla="val 108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Past Perfect</a:t>
            </a:r>
            <a:endParaRPr/>
          </a:p>
        </p:txBody>
      </p:sp>
      <p:sp>
        <p:nvSpPr>
          <p:cNvPr id="844" name="Google Shape;844;p10"/>
          <p:cNvSpPr/>
          <p:nvPr/>
        </p:nvSpPr>
        <p:spPr>
          <a:xfrm>
            <a:off x="3721100" y="1870075"/>
            <a:ext cx="1701800" cy="2520950"/>
          </a:xfrm>
          <a:prstGeom prst="roundRect">
            <a:avLst>
              <a:gd name="adj" fmla="val 16667"/>
            </a:avLst>
          </a:prstGeom>
          <a:solidFill>
            <a:schemeClr val="lt1"/>
          </a:solidFill>
          <a:ln w="25400" cap="flat" cmpd="sng">
            <a:solidFill>
              <a:srgbClr val="B677B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5" name="Google Shape;845;p10"/>
          <p:cNvSpPr txBox="1"/>
          <p:nvPr/>
        </p:nvSpPr>
        <p:spPr>
          <a:xfrm>
            <a:off x="3721100" y="2084387"/>
            <a:ext cx="1701800" cy="14112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since (since August), for (for five years), this month/year or expressions with over (over the past six months)</a:t>
            </a:r>
            <a:endParaRPr/>
          </a:p>
        </p:txBody>
      </p:sp>
      <p:sp>
        <p:nvSpPr>
          <p:cNvPr id="846" name="Google Shape;846;p10"/>
          <p:cNvSpPr/>
          <p:nvPr/>
        </p:nvSpPr>
        <p:spPr>
          <a:xfrm>
            <a:off x="3721100" y="3802062"/>
            <a:ext cx="1701800" cy="411162"/>
          </a:xfrm>
          <a:prstGeom prst="roundRect">
            <a:avLst>
              <a:gd name="adj" fmla="val 10800"/>
            </a:avLst>
          </a:prstGeom>
          <a:solidFill>
            <a:srgbClr val="B677B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Present Perfect</a:t>
            </a:r>
            <a:endParaRPr/>
          </a:p>
        </p:txBody>
      </p:sp>
      <p:sp>
        <p:nvSpPr>
          <p:cNvPr id="847" name="Google Shape;847;p10"/>
          <p:cNvSpPr/>
          <p:nvPr/>
        </p:nvSpPr>
        <p:spPr>
          <a:xfrm>
            <a:off x="5705475" y="1870075"/>
            <a:ext cx="1700212" cy="2520950"/>
          </a:xfrm>
          <a:prstGeom prst="roundRect">
            <a:avLst>
              <a:gd name="adj" fmla="val 16667"/>
            </a:avLst>
          </a:prstGeom>
          <a:solidFill>
            <a:schemeClr val="lt1"/>
          </a:solidFill>
          <a:ln w="25400" cap="flat" cmpd="sng">
            <a:solidFill>
              <a:srgbClr val="FFDE7A"/>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48" name="Google Shape;848;p10"/>
          <p:cNvSpPr txBox="1"/>
          <p:nvPr/>
        </p:nvSpPr>
        <p:spPr>
          <a:xfrm>
            <a:off x="5699125" y="2103437"/>
            <a:ext cx="1700212" cy="11160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until, before or  by the end of the day/week/month, by + future date.</a:t>
            </a:r>
            <a:endParaRPr/>
          </a:p>
        </p:txBody>
      </p:sp>
      <p:sp>
        <p:nvSpPr>
          <p:cNvPr id="849" name="Google Shape;849;p10"/>
          <p:cNvSpPr/>
          <p:nvPr/>
        </p:nvSpPr>
        <p:spPr>
          <a:xfrm>
            <a:off x="5705475" y="3802062"/>
            <a:ext cx="1693862" cy="411162"/>
          </a:xfrm>
          <a:prstGeom prst="roundRect">
            <a:avLst>
              <a:gd name="adj" fmla="val 10800"/>
            </a:avLst>
          </a:prstGeom>
          <a:solidFill>
            <a:srgbClr val="FFDE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Future Perfect</a:t>
            </a:r>
            <a:endParaRPr/>
          </a:p>
        </p:txBody>
      </p:sp>
      <p:sp>
        <p:nvSpPr>
          <p:cNvPr id="850" name="Google Shape;850;p10"/>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10</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1000"/>
                                        <p:tgtEl>
                                          <p:spTgt spid="8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5"/>
                                        </p:tgtEl>
                                        <p:attrNameLst>
                                          <p:attrName>style.visibility</p:attrName>
                                        </p:attrNameLst>
                                      </p:cBhvr>
                                      <p:to>
                                        <p:strVal val="visible"/>
                                      </p:to>
                                    </p:set>
                                    <p:animEffect transition="in" filter="fade">
                                      <p:cBhvr>
                                        <p:cTn id="12" dur="1000"/>
                                        <p:tgtEl>
                                          <p:spTgt spid="8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8"/>
                                        </p:tgtEl>
                                        <p:attrNameLst>
                                          <p:attrName>style.visibility</p:attrName>
                                        </p:attrNameLst>
                                      </p:cBhvr>
                                      <p:to>
                                        <p:strVal val="visible"/>
                                      </p:to>
                                    </p:set>
                                    <p:animEffect transition="in" filter="fade">
                                      <p:cBhvr>
                                        <p:cTn id="17" dur="1000"/>
                                        <p:tgtEl>
                                          <p:spTgt spid="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11" descr="Create Trending Animated Bar Charts using R - Towards Data Science"/>
          <p:cNvPicPr preferRelativeResize="0"/>
          <p:nvPr/>
        </p:nvPicPr>
        <p:blipFill rotWithShape="1">
          <a:blip r:embed="rId3">
            <a:alphaModFix/>
          </a:blip>
          <a:srcRect/>
          <a:stretch/>
        </p:blipFill>
        <p:spPr>
          <a:xfrm>
            <a:off x="4770437" y="295275"/>
            <a:ext cx="4373562" cy="3644900"/>
          </a:xfrm>
          <a:prstGeom prst="rect">
            <a:avLst/>
          </a:prstGeom>
          <a:noFill/>
          <a:ln>
            <a:noFill/>
          </a:ln>
        </p:spPr>
      </p:pic>
      <p:sp>
        <p:nvSpPr>
          <p:cNvPr id="856" name="Google Shape;856;p11"/>
          <p:cNvSpPr txBox="1">
            <a:spLocks noGrp="1"/>
          </p:cNvSpPr>
          <p:nvPr>
            <p:ph type="title"/>
          </p:nvPr>
        </p:nvSpPr>
        <p:spPr>
          <a:xfrm>
            <a:off x="0" y="1611312"/>
            <a:ext cx="4538662" cy="190182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FF349A"/>
                </a:solidFill>
                <a:latin typeface="Times New Roman"/>
                <a:ea typeface="Times New Roman"/>
                <a:cs typeface="Times New Roman"/>
                <a:sym typeface="Times New Roman"/>
              </a:rPr>
              <a:t>Simple and perfect tenses are used to describe charts</a:t>
            </a:r>
            <a:br>
              <a:rPr lang="fr-FR" sz="3600" b="1" i="0" u="none">
                <a:solidFill>
                  <a:srgbClr val="FF349A"/>
                </a:solidFill>
                <a:latin typeface="Signika"/>
                <a:ea typeface="Signika"/>
                <a:cs typeface="Signika"/>
                <a:sym typeface="Signika"/>
              </a:rPr>
            </a:br>
            <a:endParaRPr/>
          </a:p>
        </p:txBody>
      </p:sp>
      <p:sp>
        <p:nvSpPr>
          <p:cNvPr id="857" name="Google Shape;857;p11"/>
          <p:cNvSpPr txBox="1"/>
          <p:nvPr/>
        </p:nvSpPr>
        <p:spPr>
          <a:xfrm>
            <a:off x="0" y="3940628"/>
            <a:ext cx="718457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fr-FR" sz="3600" b="1" i="0" u="none" strike="noStrike" cap="none">
                <a:solidFill>
                  <a:srgbClr val="FF90DA"/>
                </a:solidFill>
                <a:latin typeface="Times New Roman"/>
                <a:ea typeface="Times New Roman"/>
                <a:cs typeface="Times New Roman"/>
                <a:sym typeface="Times New Roman"/>
              </a:rPr>
              <a:t>There are two forms of charts</a:t>
            </a:r>
            <a:endParaRPr sz="1400" b="1" i="0" u="none" strike="noStrike" cap="none">
              <a:solidFill>
                <a:srgbClr val="FF90DA"/>
              </a:solidFill>
              <a:latin typeface="Times New Roman"/>
              <a:ea typeface="Times New Roman"/>
              <a:cs typeface="Times New Roman"/>
              <a:sym typeface="Times New Roman"/>
            </a:endParaRPr>
          </a:p>
        </p:txBody>
      </p:sp>
      <p:sp>
        <p:nvSpPr>
          <p:cNvPr id="858" name="Google Shape;858;p11"/>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11</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par>
                                <p:cTn id="8" presetID="10" presetClass="entr" presetSubtype="0" fill="hold" nodeType="withEffect">
                                  <p:stCondLst>
                                    <p:cond delay="0"/>
                                  </p:stCondLst>
                                  <p:childTnLst>
                                    <p:set>
                                      <p:cBhvr>
                                        <p:cTn id="9" dur="1" fill="hold">
                                          <p:stCondLst>
                                            <p:cond delay="0"/>
                                          </p:stCondLst>
                                        </p:cTn>
                                        <p:tgtEl>
                                          <p:spTgt spid="856"/>
                                        </p:tgtEl>
                                        <p:attrNameLst>
                                          <p:attrName>style.visibility</p:attrName>
                                        </p:attrNameLst>
                                      </p:cBhvr>
                                      <p:to>
                                        <p:strVal val="visible"/>
                                      </p:to>
                                    </p:set>
                                    <p:animEffect transition="in" filter="fade">
                                      <p:cBhvr>
                                        <p:cTn id="10"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2"/>
          <p:cNvSpPr txBox="1"/>
          <p:nvPr/>
        </p:nvSpPr>
        <p:spPr>
          <a:xfrm>
            <a:off x="0" y="3935412"/>
            <a:ext cx="3722687" cy="9239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imes New Roman"/>
              <a:buNone/>
            </a:pPr>
            <a:r>
              <a:rPr lang="fr-FR" sz="1800" b="1" i="0" u="none">
                <a:solidFill>
                  <a:srgbClr val="FF0000"/>
                </a:solidFill>
                <a:latin typeface="Times New Roman"/>
                <a:ea typeface="Times New Roman"/>
                <a:cs typeface="Times New Roman"/>
                <a:sym typeface="Times New Roman"/>
              </a:rPr>
              <a:t>Static chart</a:t>
            </a:r>
            <a:endParaRPr sz="1800" b="0" i="0" u="none">
              <a:solidFill>
                <a:srgbClr val="FF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FF349A"/>
              </a:buClr>
              <a:buSzPts val="1800"/>
              <a:buFont typeface="Times New Roman"/>
              <a:buNone/>
            </a:pPr>
            <a:r>
              <a:rPr lang="fr-FR" sz="1800" b="0" i="0" u="none">
                <a:solidFill>
                  <a:srgbClr val="FF349A"/>
                </a:solidFill>
                <a:latin typeface="Times New Roman"/>
                <a:ea typeface="Times New Roman"/>
                <a:cs typeface="Times New Roman"/>
                <a:sym typeface="Times New Roman"/>
              </a:rPr>
              <a:t>One point in time</a:t>
            </a:r>
            <a:r>
              <a:rPr lang="fr-FR" sz="1800" b="0" i="0" u="none">
                <a:solidFill>
                  <a:srgbClr val="FF0000"/>
                </a:solidFill>
                <a:latin typeface="Times New Roman"/>
                <a:ea typeface="Times New Roman"/>
                <a:cs typeface="Times New Roman"/>
                <a:sym typeface="Times New Roman"/>
              </a:rPr>
              <a:t> </a:t>
            </a:r>
            <a:endParaRPr/>
          </a:p>
          <a:p>
            <a:pPr marL="0" marR="0" lvl="0" indent="0" algn="ctr" rtl="0">
              <a:lnSpc>
                <a:spcPct val="100000"/>
              </a:lnSpc>
              <a:spcBef>
                <a:spcPts val="0"/>
              </a:spcBef>
              <a:spcAft>
                <a:spcPts val="0"/>
              </a:spcAft>
              <a:buClr>
                <a:srgbClr val="FF0000"/>
              </a:buClr>
              <a:buSzPts val="1800"/>
              <a:buFont typeface="Times New Roman"/>
              <a:buNone/>
            </a:pPr>
            <a:r>
              <a:rPr lang="fr-FR" sz="1800" b="0" i="0" u="none">
                <a:solidFill>
                  <a:srgbClr val="FF0000"/>
                </a:solidFill>
                <a:latin typeface="Times New Roman"/>
                <a:ea typeface="Times New Roman"/>
                <a:cs typeface="Times New Roman"/>
                <a:sym typeface="Times New Roman"/>
              </a:rPr>
              <a:t>Simple tenses</a:t>
            </a:r>
            <a:endParaRPr/>
          </a:p>
        </p:txBody>
      </p:sp>
      <p:sp>
        <p:nvSpPr>
          <p:cNvPr id="864" name="Google Shape;864;p12"/>
          <p:cNvSpPr txBox="1"/>
          <p:nvPr/>
        </p:nvSpPr>
        <p:spPr>
          <a:xfrm>
            <a:off x="5203825" y="3935412"/>
            <a:ext cx="3940175" cy="14160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800"/>
              <a:buFont typeface="Times New Roman"/>
              <a:buNone/>
            </a:pPr>
            <a:r>
              <a:rPr lang="fr-FR" sz="1800" b="1" i="0" u="none">
                <a:solidFill>
                  <a:srgbClr val="FF0000"/>
                </a:solidFill>
                <a:latin typeface="Times New Roman"/>
                <a:ea typeface="Times New Roman"/>
                <a:cs typeface="Times New Roman"/>
                <a:sym typeface="Times New Roman"/>
              </a:rPr>
              <a:t>Dynamic chart</a:t>
            </a:r>
            <a:endParaRPr sz="1800" b="0" i="0" u="none">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FF349A"/>
              </a:buClr>
              <a:buSzPts val="1800"/>
              <a:buFont typeface="Times New Roman"/>
              <a:buNone/>
            </a:pPr>
            <a:r>
              <a:rPr lang="fr-FR" sz="1800" b="0" i="0" u="none">
                <a:solidFill>
                  <a:srgbClr val="FF349A"/>
                </a:solidFill>
                <a:latin typeface="Times New Roman"/>
                <a:ea typeface="Times New Roman"/>
                <a:cs typeface="Times New Roman"/>
                <a:sym typeface="Times New Roman"/>
              </a:rPr>
              <a:t>A change over time </a:t>
            </a:r>
            <a:endParaRPr/>
          </a:p>
          <a:p>
            <a:pPr marL="0" marR="0" lvl="0" indent="0" algn="ctr" rtl="0">
              <a:lnSpc>
                <a:spcPct val="100000"/>
              </a:lnSpc>
              <a:spcBef>
                <a:spcPts val="0"/>
              </a:spcBef>
              <a:spcAft>
                <a:spcPts val="0"/>
              </a:spcAft>
              <a:buClr>
                <a:srgbClr val="FF0000"/>
              </a:buClr>
              <a:buSzPts val="1800"/>
              <a:buFont typeface="Times New Roman"/>
              <a:buNone/>
            </a:pPr>
            <a:r>
              <a:rPr lang="fr-FR" sz="1800" b="0" i="0" u="none">
                <a:solidFill>
                  <a:srgbClr val="FF0000"/>
                </a:solidFill>
                <a:latin typeface="Times New Roman"/>
                <a:ea typeface="Times New Roman"/>
                <a:cs typeface="Times New Roman"/>
                <a:sym typeface="Times New Roman"/>
              </a:rPr>
              <a:t>Simple and Perfect tenses</a:t>
            </a:r>
            <a:endParaRPr sz="18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a:solidFill>
                <a:srgbClr val="000000"/>
              </a:solidFill>
              <a:latin typeface="Times New Roman"/>
              <a:ea typeface="Times New Roman"/>
              <a:cs typeface="Times New Roman"/>
              <a:sym typeface="Times New Roman"/>
            </a:endParaRPr>
          </a:p>
        </p:txBody>
      </p:sp>
      <p:pic>
        <p:nvPicPr>
          <p:cNvPr id="865" name="Google Shape;865;p12" descr="How to Write a Clear Overview – Static Graph (Academic Writing Task 1)"/>
          <p:cNvPicPr preferRelativeResize="0"/>
          <p:nvPr/>
        </p:nvPicPr>
        <p:blipFill rotWithShape="1">
          <a:blip r:embed="rId3">
            <a:alphaModFix/>
          </a:blip>
          <a:srcRect/>
          <a:stretch/>
        </p:blipFill>
        <p:spPr>
          <a:xfrm>
            <a:off x="0" y="0"/>
            <a:ext cx="3722687" cy="2928937"/>
          </a:xfrm>
          <a:prstGeom prst="rect">
            <a:avLst/>
          </a:prstGeom>
          <a:noFill/>
          <a:ln>
            <a:noFill/>
          </a:ln>
        </p:spPr>
      </p:pic>
      <p:pic>
        <p:nvPicPr>
          <p:cNvPr id="866" name="Google Shape;866;p12" descr="IELTS Writing task 1: Line graph new - Preparation for and help ..."/>
          <p:cNvPicPr preferRelativeResize="0"/>
          <p:nvPr/>
        </p:nvPicPr>
        <p:blipFill rotWithShape="1">
          <a:blip r:embed="rId4">
            <a:alphaModFix/>
          </a:blip>
          <a:srcRect/>
          <a:stretch/>
        </p:blipFill>
        <p:spPr>
          <a:xfrm>
            <a:off x="5203825" y="0"/>
            <a:ext cx="3940175" cy="2928937"/>
          </a:xfrm>
          <a:prstGeom prst="rect">
            <a:avLst/>
          </a:prstGeom>
          <a:noFill/>
          <a:ln>
            <a:noFill/>
          </a:ln>
        </p:spPr>
      </p:pic>
      <p:pic>
        <p:nvPicPr>
          <p:cNvPr id="867" name="Google Shape;867;p12" descr="Mon Monde... - HELP!!!!!! - Wattpad"/>
          <p:cNvPicPr preferRelativeResize="0"/>
          <p:nvPr/>
        </p:nvPicPr>
        <p:blipFill rotWithShape="1">
          <a:blip r:embed="rId5">
            <a:alphaModFix/>
          </a:blip>
          <a:srcRect/>
          <a:stretch/>
        </p:blipFill>
        <p:spPr>
          <a:xfrm>
            <a:off x="1709737" y="3146425"/>
            <a:ext cx="304800" cy="500062"/>
          </a:xfrm>
          <a:prstGeom prst="rect">
            <a:avLst/>
          </a:prstGeom>
          <a:noFill/>
          <a:ln>
            <a:noFill/>
          </a:ln>
        </p:spPr>
      </p:pic>
      <p:pic>
        <p:nvPicPr>
          <p:cNvPr id="868" name="Google Shape;868;p12" descr="Mon Monde... - HELP!!!!!! - Wattpad"/>
          <p:cNvPicPr preferRelativeResize="0"/>
          <p:nvPr/>
        </p:nvPicPr>
        <p:blipFill rotWithShape="1">
          <a:blip r:embed="rId5">
            <a:alphaModFix/>
          </a:blip>
          <a:srcRect/>
          <a:stretch/>
        </p:blipFill>
        <p:spPr>
          <a:xfrm>
            <a:off x="7021512" y="3146425"/>
            <a:ext cx="304800" cy="500062"/>
          </a:xfrm>
          <a:prstGeom prst="rect">
            <a:avLst/>
          </a:prstGeom>
          <a:noFill/>
          <a:ln>
            <a:noFill/>
          </a:ln>
        </p:spPr>
      </p:pic>
      <p:sp>
        <p:nvSpPr>
          <p:cNvPr id="869" name="Google Shape;869;p12"/>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12</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gtEl>
                                        <p:attrNameLst>
                                          <p:attrName>style.visibility</p:attrName>
                                        </p:attrNameLst>
                                      </p:cBhvr>
                                      <p:to>
                                        <p:strVal val="visible"/>
                                      </p:to>
                                    </p:set>
                                    <p:animEffect transition="in" filter="fade">
                                      <p:cBhvr>
                                        <p:cTn id="7" dur="1000"/>
                                        <p:tgtEl>
                                          <p:spTgt spid="8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4"/>
                                        </p:tgtEl>
                                        <p:attrNameLst>
                                          <p:attrName>style.visibility</p:attrName>
                                        </p:attrNameLst>
                                      </p:cBhvr>
                                      <p:to>
                                        <p:strVal val="visible"/>
                                      </p:to>
                                    </p:set>
                                    <p:animEffect transition="in" filter="fade">
                                      <p:cBhvr>
                                        <p:cTn id="12"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
          <p:cNvSpPr txBox="1">
            <a:spLocks noGrp="1"/>
          </p:cNvSpPr>
          <p:nvPr>
            <p:ph type="title"/>
          </p:nvPr>
        </p:nvSpPr>
        <p:spPr>
          <a:xfrm>
            <a:off x="1333500" y="257175"/>
            <a:ext cx="6477000" cy="312737"/>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400" b="1" i="0" u="none">
                <a:solidFill>
                  <a:srgbClr val="7030A0"/>
                </a:solidFill>
                <a:latin typeface="Times New Roman"/>
                <a:ea typeface="Times New Roman"/>
                <a:cs typeface="Times New Roman"/>
                <a:sym typeface="Times New Roman"/>
              </a:rPr>
              <a:t>Choose the right option</a:t>
            </a:r>
            <a:endParaRPr/>
          </a:p>
        </p:txBody>
      </p:sp>
      <p:sp>
        <p:nvSpPr>
          <p:cNvPr id="875" name="Google Shape;875;p13"/>
          <p:cNvSpPr txBox="1"/>
          <p:nvPr/>
        </p:nvSpPr>
        <p:spPr>
          <a:xfrm>
            <a:off x="941387" y="1100137"/>
            <a:ext cx="7910512" cy="3538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1" i="0" u="none">
                <a:solidFill>
                  <a:srgbClr val="000000"/>
                </a:solidFill>
                <a:latin typeface="Times New Roman"/>
                <a:ea typeface="Times New Roman"/>
                <a:cs typeface="Times New Roman"/>
                <a:sym typeface="Times New Roman"/>
              </a:rPr>
              <a:t>To plunge (v), a plunge (n) </a:t>
            </a:r>
            <a:r>
              <a:rPr lang="fr-FR" sz="1600" b="0" i="0" u="none">
                <a:solidFill>
                  <a:srgbClr val="000000"/>
                </a:solidFill>
                <a:latin typeface="Times New Roman"/>
                <a:ea typeface="Times New Roman"/>
                <a:cs typeface="Times New Roman"/>
                <a:sym typeface="Times New Roman"/>
              </a:rPr>
              <a:t>means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a big decrease           b) a decrease         c) no change             d) an increase</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000000"/>
              </a:buClr>
              <a:buSzPts val="1600"/>
              <a:buFont typeface="Times New Roman"/>
              <a:buNone/>
            </a:pPr>
            <a:r>
              <a:rPr lang="fr-FR" sz="1600" b="1" i="0" u="none">
                <a:solidFill>
                  <a:srgbClr val="000000"/>
                </a:solidFill>
                <a:latin typeface="Times New Roman"/>
                <a:ea typeface="Times New Roman"/>
                <a:cs typeface="Times New Roman"/>
                <a:sym typeface="Times New Roman"/>
              </a:rPr>
              <a:t>To soar (v)</a:t>
            </a:r>
            <a:endParaRPr sz="28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big decrease             b) a decrease           c) an increase          d) a big increase</a:t>
            </a:r>
            <a:endParaRPr sz="18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000000"/>
              </a:buClr>
              <a:buSzPts val="1600"/>
              <a:buFont typeface="Times New Roman"/>
              <a:buNone/>
            </a:pPr>
            <a:r>
              <a:rPr lang="fr-FR" sz="1600" b="1" i="0" u="none">
                <a:solidFill>
                  <a:srgbClr val="000000"/>
                </a:solidFill>
                <a:latin typeface="Times New Roman"/>
                <a:ea typeface="Times New Roman"/>
                <a:cs typeface="Times New Roman"/>
                <a:sym typeface="Times New Roman"/>
              </a:rPr>
              <a:t>to level off (v), a levelling-off (n)</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a big decrease          b) no change            c) an increase         d)</a:t>
            </a:r>
            <a:r>
              <a:rPr lang="fr-FR" sz="1800" b="0" i="0" u="none">
                <a:solidFill>
                  <a:srgbClr val="000000"/>
                </a:solidFill>
                <a:latin typeface="Times New Roman"/>
                <a:ea typeface="Times New Roman"/>
                <a:cs typeface="Times New Roman"/>
                <a:sym typeface="Times New Roman"/>
              </a:rPr>
              <a:t> </a:t>
            </a:r>
            <a:r>
              <a:rPr lang="fr-FR" sz="1600" b="0" i="0" u="none">
                <a:solidFill>
                  <a:srgbClr val="000000"/>
                </a:solidFill>
                <a:latin typeface="Times New Roman"/>
                <a:ea typeface="Times New Roman"/>
                <a:cs typeface="Times New Roman"/>
                <a:sym typeface="Times New Roman"/>
              </a:rPr>
              <a:t>a big increase</a:t>
            </a:r>
            <a:endParaRPr sz="18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000000"/>
              </a:buClr>
              <a:buSzPts val="1600"/>
              <a:buFont typeface="Times New Roman"/>
              <a:buNone/>
            </a:pPr>
            <a:r>
              <a:rPr lang="fr-FR" sz="1600" b="1" i="0" u="none">
                <a:solidFill>
                  <a:srgbClr val="000000"/>
                </a:solidFill>
                <a:latin typeface="Times New Roman"/>
                <a:ea typeface="Times New Roman"/>
                <a:cs typeface="Times New Roman"/>
                <a:sym typeface="Times New Roman"/>
              </a:rPr>
              <a:t>to drop (v.), a drop (n.)</a:t>
            </a:r>
            <a:endParaRPr sz="20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a big decrease          b) a decrease            c) no change          d) an increase </a:t>
            </a:r>
            <a:endParaRPr sz="20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endParaRPr sz="16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1" i="0" u="none">
                <a:solidFill>
                  <a:srgbClr val="000000"/>
                </a:solidFill>
                <a:latin typeface="Times New Roman"/>
                <a:ea typeface="Times New Roman"/>
                <a:cs typeface="Times New Roman"/>
                <a:sym typeface="Times New Roman"/>
              </a:rPr>
              <a:t>to plummet (v.)</a:t>
            </a:r>
            <a:endParaRPr sz="20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big decrease            b) a decrease             c) no change          d) a big increase</a:t>
            </a:r>
            <a:endParaRPr/>
          </a:p>
        </p:txBody>
      </p:sp>
      <p:pic>
        <p:nvPicPr>
          <p:cNvPr id="876" name="Google Shape;876;p13" descr="C:\Users\Administrateur\AppData\Local\Microsoft\Windows\INetCache\IE\WHE1VEPU\check-mark-1292787__180[1].png"/>
          <p:cNvPicPr preferRelativeResize="0"/>
          <p:nvPr/>
        </p:nvPicPr>
        <p:blipFill rotWithShape="1">
          <a:blip r:embed="rId3">
            <a:alphaModFix/>
          </a:blip>
          <a:srcRect/>
          <a:stretch/>
        </p:blipFill>
        <p:spPr>
          <a:xfrm>
            <a:off x="2435225" y="1403350"/>
            <a:ext cx="236537" cy="233362"/>
          </a:xfrm>
          <a:prstGeom prst="rect">
            <a:avLst/>
          </a:prstGeom>
          <a:noFill/>
          <a:ln>
            <a:noFill/>
          </a:ln>
        </p:spPr>
      </p:pic>
      <p:pic>
        <p:nvPicPr>
          <p:cNvPr id="877" name="Google Shape;877;p13" descr="C:\Users\Administrateur\AppData\Local\Microsoft\Windows\INetCache\IE\WHE1VEPU\check-mark-1292787__180[1].png"/>
          <p:cNvPicPr preferRelativeResize="0"/>
          <p:nvPr/>
        </p:nvPicPr>
        <p:blipFill rotWithShape="1">
          <a:blip r:embed="rId3">
            <a:alphaModFix/>
          </a:blip>
          <a:srcRect/>
          <a:stretch/>
        </p:blipFill>
        <p:spPr>
          <a:xfrm>
            <a:off x="7573962" y="2085975"/>
            <a:ext cx="236537" cy="233362"/>
          </a:xfrm>
          <a:prstGeom prst="rect">
            <a:avLst/>
          </a:prstGeom>
          <a:noFill/>
          <a:ln>
            <a:noFill/>
          </a:ln>
        </p:spPr>
      </p:pic>
      <p:pic>
        <p:nvPicPr>
          <p:cNvPr id="878" name="Google Shape;878;p13" descr="C:\Users\Administrateur\AppData\Local\Microsoft\Windows\INetCache\IE\WHE1VEPU\check-mark-1292787__180[1].png"/>
          <p:cNvPicPr preferRelativeResize="0"/>
          <p:nvPr/>
        </p:nvPicPr>
        <p:blipFill rotWithShape="1">
          <a:blip r:embed="rId3">
            <a:alphaModFix/>
          </a:blip>
          <a:srcRect/>
          <a:stretch/>
        </p:blipFill>
        <p:spPr>
          <a:xfrm>
            <a:off x="4014787" y="2909887"/>
            <a:ext cx="236537" cy="233362"/>
          </a:xfrm>
          <a:prstGeom prst="rect">
            <a:avLst/>
          </a:prstGeom>
          <a:noFill/>
          <a:ln>
            <a:noFill/>
          </a:ln>
        </p:spPr>
      </p:pic>
      <p:pic>
        <p:nvPicPr>
          <p:cNvPr id="879" name="Google Shape;879;p13" descr="C:\Users\Administrateur\AppData\Local\Microsoft\Windows\INetCache\IE\WHE1VEPU\check-mark-1292787__180[1].png"/>
          <p:cNvPicPr preferRelativeResize="0"/>
          <p:nvPr/>
        </p:nvPicPr>
        <p:blipFill rotWithShape="1">
          <a:blip r:embed="rId3">
            <a:alphaModFix/>
          </a:blip>
          <a:srcRect/>
          <a:stretch/>
        </p:blipFill>
        <p:spPr>
          <a:xfrm>
            <a:off x="4014787" y="3638550"/>
            <a:ext cx="236537" cy="233362"/>
          </a:xfrm>
          <a:prstGeom prst="rect">
            <a:avLst/>
          </a:prstGeom>
          <a:noFill/>
          <a:ln>
            <a:noFill/>
          </a:ln>
        </p:spPr>
      </p:pic>
      <p:pic>
        <p:nvPicPr>
          <p:cNvPr id="880" name="Google Shape;880;p13" descr="C:\Users\Administrateur\AppData\Local\Microsoft\Windows\INetCache\IE\WHE1VEPU\check-mark-1292787__180[1].png"/>
          <p:cNvPicPr preferRelativeResize="0"/>
          <p:nvPr/>
        </p:nvPicPr>
        <p:blipFill rotWithShape="1">
          <a:blip r:embed="rId3">
            <a:alphaModFix/>
          </a:blip>
          <a:srcRect/>
          <a:stretch/>
        </p:blipFill>
        <p:spPr>
          <a:xfrm>
            <a:off x="2393950" y="4384675"/>
            <a:ext cx="236537" cy="23336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5">
                                            <p:txEl>
                                              <p:pRg st="0" end="0"/>
                                            </p:txEl>
                                          </p:spTgt>
                                        </p:tgtEl>
                                        <p:attrNameLst>
                                          <p:attrName>style.visibility</p:attrName>
                                        </p:attrNameLst>
                                      </p:cBhvr>
                                      <p:to>
                                        <p:strVal val="visible"/>
                                      </p:to>
                                    </p:set>
                                    <p:animEffect transition="in" filter="fade">
                                      <p:cBhvr>
                                        <p:cTn id="7" dur="500"/>
                                        <p:tgtEl>
                                          <p:spTgt spid="8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5">
                                            <p:txEl>
                                              <p:pRg st="1" end="1"/>
                                            </p:txEl>
                                          </p:spTgt>
                                        </p:tgtEl>
                                        <p:attrNameLst>
                                          <p:attrName>style.visibility</p:attrName>
                                        </p:attrNameLst>
                                      </p:cBhvr>
                                      <p:to>
                                        <p:strVal val="visible"/>
                                      </p:to>
                                    </p:set>
                                    <p:animEffect transition="in" filter="fade">
                                      <p:cBhvr>
                                        <p:cTn id="12" dur="500"/>
                                        <p:tgtEl>
                                          <p:spTgt spid="8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5">
                                            <p:txEl>
                                              <p:pRg st="2" end="2"/>
                                            </p:txEl>
                                          </p:spTgt>
                                        </p:tgtEl>
                                        <p:attrNameLst>
                                          <p:attrName>style.visibility</p:attrName>
                                        </p:attrNameLst>
                                      </p:cBhvr>
                                      <p:to>
                                        <p:strVal val="visible"/>
                                      </p:to>
                                    </p:set>
                                    <p:animEffect transition="in" filter="fade">
                                      <p:cBhvr>
                                        <p:cTn id="17" dur="500"/>
                                        <p:tgtEl>
                                          <p:spTgt spid="8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5">
                                            <p:txEl>
                                              <p:pRg st="3" end="3"/>
                                            </p:txEl>
                                          </p:spTgt>
                                        </p:tgtEl>
                                        <p:attrNameLst>
                                          <p:attrName>style.visibility</p:attrName>
                                        </p:attrNameLst>
                                      </p:cBhvr>
                                      <p:to>
                                        <p:strVal val="visible"/>
                                      </p:to>
                                    </p:set>
                                    <p:animEffect transition="in" filter="fade">
                                      <p:cBhvr>
                                        <p:cTn id="22" dur="500"/>
                                        <p:tgtEl>
                                          <p:spTgt spid="8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5">
                                            <p:txEl>
                                              <p:pRg st="4" end="4"/>
                                            </p:txEl>
                                          </p:spTgt>
                                        </p:tgtEl>
                                        <p:attrNameLst>
                                          <p:attrName>style.visibility</p:attrName>
                                        </p:attrNameLst>
                                      </p:cBhvr>
                                      <p:to>
                                        <p:strVal val="visible"/>
                                      </p:to>
                                    </p:set>
                                    <p:animEffect transition="in" filter="fade">
                                      <p:cBhvr>
                                        <p:cTn id="27" dur="500"/>
                                        <p:tgtEl>
                                          <p:spTgt spid="8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5">
                                            <p:txEl>
                                              <p:pRg st="5" end="5"/>
                                            </p:txEl>
                                          </p:spTgt>
                                        </p:tgtEl>
                                        <p:attrNameLst>
                                          <p:attrName>style.visibility</p:attrName>
                                        </p:attrNameLst>
                                      </p:cBhvr>
                                      <p:to>
                                        <p:strVal val="visible"/>
                                      </p:to>
                                    </p:set>
                                    <p:animEffect transition="in" filter="fade">
                                      <p:cBhvr>
                                        <p:cTn id="32" dur="500"/>
                                        <p:tgtEl>
                                          <p:spTgt spid="8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75">
                                            <p:txEl>
                                              <p:pRg st="6" end="6"/>
                                            </p:txEl>
                                          </p:spTgt>
                                        </p:tgtEl>
                                        <p:attrNameLst>
                                          <p:attrName>style.visibility</p:attrName>
                                        </p:attrNameLst>
                                      </p:cBhvr>
                                      <p:to>
                                        <p:strVal val="visible"/>
                                      </p:to>
                                    </p:set>
                                    <p:animEffect transition="in" filter="fade">
                                      <p:cBhvr>
                                        <p:cTn id="37" dur="500"/>
                                        <p:tgtEl>
                                          <p:spTgt spid="8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75">
                                            <p:txEl>
                                              <p:pRg st="7" end="7"/>
                                            </p:txEl>
                                          </p:spTgt>
                                        </p:tgtEl>
                                        <p:attrNameLst>
                                          <p:attrName>style.visibility</p:attrName>
                                        </p:attrNameLst>
                                      </p:cBhvr>
                                      <p:to>
                                        <p:strVal val="visible"/>
                                      </p:to>
                                    </p:set>
                                    <p:animEffect transition="in" filter="fade">
                                      <p:cBhvr>
                                        <p:cTn id="42" dur="500"/>
                                        <p:tgtEl>
                                          <p:spTgt spid="8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75">
                                            <p:txEl>
                                              <p:pRg st="8" end="8"/>
                                            </p:txEl>
                                          </p:spTgt>
                                        </p:tgtEl>
                                        <p:attrNameLst>
                                          <p:attrName>style.visibility</p:attrName>
                                        </p:attrNameLst>
                                      </p:cBhvr>
                                      <p:to>
                                        <p:strVal val="visible"/>
                                      </p:to>
                                    </p:set>
                                    <p:animEffect transition="in" filter="fade">
                                      <p:cBhvr>
                                        <p:cTn id="47" dur="500"/>
                                        <p:tgtEl>
                                          <p:spTgt spid="8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75">
                                            <p:txEl>
                                              <p:pRg st="9" end="9"/>
                                            </p:txEl>
                                          </p:spTgt>
                                        </p:tgtEl>
                                        <p:attrNameLst>
                                          <p:attrName>style.visibility</p:attrName>
                                        </p:attrNameLst>
                                      </p:cBhvr>
                                      <p:to>
                                        <p:strVal val="visible"/>
                                      </p:to>
                                    </p:set>
                                    <p:animEffect transition="in" filter="fade">
                                      <p:cBhvr>
                                        <p:cTn id="52" dur="500"/>
                                        <p:tgtEl>
                                          <p:spTgt spid="8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75">
                                            <p:txEl>
                                              <p:pRg st="10" end="10"/>
                                            </p:txEl>
                                          </p:spTgt>
                                        </p:tgtEl>
                                        <p:attrNameLst>
                                          <p:attrName>style.visibility</p:attrName>
                                        </p:attrNameLst>
                                      </p:cBhvr>
                                      <p:to>
                                        <p:strVal val="visible"/>
                                      </p:to>
                                    </p:set>
                                    <p:animEffect transition="in" filter="fade">
                                      <p:cBhvr>
                                        <p:cTn id="57" dur="500"/>
                                        <p:tgtEl>
                                          <p:spTgt spid="8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75">
                                            <p:txEl>
                                              <p:pRg st="11" end="11"/>
                                            </p:txEl>
                                          </p:spTgt>
                                        </p:tgtEl>
                                        <p:attrNameLst>
                                          <p:attrName>style.visibility</p:attrName>
                                        </p:attrNameLst>
                                      </p:cBhvr>
                                      <p:to>
                                        <p:strVal val="visible"/>
                                      </p:to>
                                    </p:set>
                                    <p:animEffect transition="in" filter="fade">
                                      <p:cBhvr>
                                        <p:cTn id="62" dur="500"/>
                                        <p:tgtEl>
                                          <p:spTgt spid="87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75">
                                            <p:txEl>
                                              <p:pRg st="12" end="12"/>
                                            </p:txEl>
                                          </p:spTgt>
                                        </p:tgtEl>
                                        <p:attrNameLst>
                                          <p:attrName>style.visibility</p:attrName>
                                        </p:attrNameLst>
                                      </p:cBhvr>
                                      <p:to>
                                        <p:strVal val="visible"/>
                                      </p:to>
                                    </p:set>
                                    <p:animEffect transition="in" filter="fade">
                                      <p:cBhvr>
                                        <p:cTn id="67" dur="500"/>
                                        <p:tgtEl>
                                          <p:spTgt spid="87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75">
                                            <p:txEl>
                                              <p:pRg st="13" end="13"/>
                                            </p:txEl>
                                          </p:spTgt>
                                        </p:tgtEl>
                                        <p:attrNameLst>
                                          <p:attrName>style.visibility</p:attrName>
                                        </p:attrNameLst>
                                      </p:cBhvr>
                                      <p:to>
                                        <p:strVal val="visible"/>
                                      </p:to>
                                    </p:set>
                                    <p:animEffect transition="in" filter="fade">
                                      <p:cBhvr>
                                        <p:cTn id="72" dur="500"/>
                                        <p:tgtEl>
                                          <p:spTgt spid="87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7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87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pic>
        <p:nvPicPr>
          <p:cNvPr id="885" name="Google Shape;885;p14"/>
          <p:cNvPicPr preferRelativeResize="0"/>
          <p:nvPr/>
        </p:nvPicPr>
        <p:blipFill rotWithShape="1">
          <a:blip r:embed="rId3">
            <a:alphaModFix/>
          </a:blip>
          <a:srcRect/>
          <a:stretch/>
        </p:blipFill>
        <p:spPr>
          <a:xfrm>
            <a:off x="6638925" y="882650"/>
            <a:ext cx="2505075" cy="4259262"/>
          </a:xfrm>
          <a:prstGeom prst="rect">
            <a:avLst/>
          </a:prstGeom>
          <a:noFill/>
          <a:ln>
            <a:noFill/>
          </a:ln>
        </p:spPr>
      </p:pic>
      <p:sp>
        <p:nvSpPr>
          <p:cNvPr id="886" name="Google Shape;886;p14"/>
          <p:cNvSpPr txBox="1">
            <a:spLocks noGrp="1"/>
          </p:cNvSpPr>
          <p:nvPr>
            <p:ph type="title"/>
          </p:nvPr>
        </p:nvSpPr>
        <p:spPr>
          <a:xfrm>
            <a:off x="1100137" y="0"/>
            <a:ext cx="4908550" cy="8413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800" b="1" i="0" u="none">
                <a:solidFill>
                  <a:srgbClr val="000000"/>
                </a:solidFill>
                <a:latin typeface="Times New Roman"/>
                <a:ea typeface="Times New Roman"/>
                <a:cs typeface="Times New Roman"/>
                <a:sym typeface="Times New Roman"/>
              </a:rPr>
              <a:t>The graph below shows how people buy music. </a:t>
            </a:r>
            <a:br>
              <a:rPr lang="fr-FR" sz="1800" b="1" i="0" u="none">
                <a:solidFill>
                  <a:srgbClr val="000000"/>
                </a:solidFill>
                <a:latin typeface="Times New Roman"/>
                <a:ea typeface="Times New Roman"/>
                <a:cs typeface="Times New Roman"/>
                <a:sym typeface="Times New Roman"/>
              </a:rPr>
            </a:br>
            <a:r>
              <a:rPr lang="fr-FR" sz="1800" b="1" i="0" u="none">
                <a:solidFill>
                  <a:srgbClr val="000000"/>
                </a:solidFill>
                <a:latin typeface="Times New Roman"/>
                <a:ea typeface="Times New Roman"/>
                <a:cs typeface="Times New Roman"/>
                <a:sym typeface="Times New Roman"/>
              </a:rPr>
              <a:t>Put the verbs in italics in the correct form.</a:t>
            </a:r>
            <a:endParaRPr/>
          </a:p>
        </p:txBody>
      </p:sp>
      <p:sp>
        <p:nvSpPr>
          <p:cNvPr id="887" name="Google Shape;887;p14"/>
          <p:cNvSpPr txBox="1"/>
          <p:nvPr/>
        </p:nvSpPr>
        <p:spPr>
          <a:xfrm>
            <a:off x="14287" y="1412875"/>
            <a:ext cx="6562725" cy="3324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The graph …………….. </a:t>
            </a:r>
            <a:r>
              <a:rPr lang="fr-FR" sz="1400" b="1" i="1" u="none">
                <a:solidFill>
                  <a:schemeClr val="dk1"/>
                </a:solidFill>
                <a:latin typeface="Times New Roman"/>
                <a:ea typeface="Times New Roman"/>
                <a:cs typeface="Times New Roman"/>
                <a:sym typeface="Times New Roman"/>
              </a:rPr>
              <a:t>illustrate</a:t>
            </a:r>
            <a:r>
              <a:rPr lang="fr-FR" sz="1400" b="0" i="0" u="none">
                <a:solidFill>
                  <a:srgbClr val="000000"/>
                </a:solidFill>
                <a:latin typeface="Times New Roman"/>
                <a:ea typeface="Times New Roman"/>
                <a:cs typeface="Times New Roman"/>
                <a:sym typeface="Times New Roman"/>
              </a:rPr>
              <a:t> trends in music buying habits between 2011 and 2018. It ……………</a:t>
            </a:r>
            <a:r>
              <a:rPr lang="fr-FR" sz="1400" b="1" i="1" u="none">
                <a:solidFill>
                  <a:srgbClr val="000000"/>
                </a:solidFill>
                <a:latin typeface="Times New Roman"/>
                <a:ea typeface="Times New Roman"/>
                <a:cs typeface="Times New Roman"/>
                <a:sym typeface="Times New Roman"/>
              </a:rPr>
              <a:t>present</a:t>
            </a:r>
            <a:r>
              <a:rPr lang="fr-FR" sz="1400" b="0" i="0" u="none">
                <a:solidFill>
                  <a:srgbClr val="000000"/>
                </a:solidFill>
                <a:latin typeface="Times New Roman"/>
                <a:ea typeface="Times New Roman"/>
                <a:cs typeface="Times New Roman"/>
                <a:sym typeface="Times New Roman"/>
              </a:rPr>
              <a:t> three different methods: streaming, downloading and buying CDs.</a:t>
            </a:r>
            <a:endParaRPr/>
          </a:p>
          <a:p>
            <a:pPr marL="0" marR="0" lvl="0" indent="0" algn="just" rtl="0">
              <a:lnSpc>
                <a:spcPct val="100000"/>
              </a:lnSpc>
              <a:spcBef>
                <a:spcPts val="0"/>
              </a:spcBef>
              <a:spcAft>
                <a:spcPts val="0"/>
              </a:spcAft>
              <a:buClr>
                <a:srgbClr val="000000"/>
              </a:buClr>
              <a:buSzPts val="1400"/>
              <a:buFont typeface="Arial"/>
              <a:buNone/>
            </a:pPr>
            <a:endParaRPr sz="14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Overall, both downloads and physical sales of music …………………….…..</a:t>
            </a:r>
            <a:r>
              <a:rPr lang="fr-FR" sz="1400" b="1" i="1" u="none">
                <a:solidFill>
                  <a:srgbClr val="000000"/>
                </a:solidFill>
                <a:latin typeface="Times New Roman"/>
                <a:ea typeface="Times New Roman"/>
                <a:cs typeface="Times New Roman"/>
                <a:sym typeface="Times New Roman"/>
              </a:rPr>
              <a:t>decline/steadily</a:t>
            </a:r>
            <a:r>
              <a:rPr lang="fr-FR" sz="1400" b="0" i="0" u="none">
                <a:solidFill>
                  <a:srgbClr val="000000"/>
                </a:solidFill>
                <a:latin typeface="Times New Roman"/>
                <a:ea typeface="Times New Roman"/>
                <a:cs typeface="Times New Roman"/>
                <a:sym typeface="Times New Roman"/>
              </a:rPr>
              <a:t>. The latter ………………… </a:t>
            </a:r>
            <a:r>
              <a:rPr lang="fr-FR" sz="1400" b="1" i="1" u="none">
                <a:solidFill>
                  <a:srgbClr val="000000"/>
                </a:solidFill>
                <a:latin typeface="Times New Roman"/>
                <a:ea typeface="Times New Roman"/>
                <a:cs typeface="Times New Roman"/>
                <a:sym typeface="Times New Roman"/>
              </a:rPr>
              <a:t>slump</a:t>
            </a:r>
            <a:r>
              <a:rPr lang="fr-FR" sz="1400" b="0" i="0" u="none">
                <a:solidFill>
                  <a:srgbClr val="000000"/>
                </a:solidFill>
                <a:latin typeface="Times New Roman"/>
                <a:ea typeface="Times New Roman"/>
                <a:cs typeface="Times New Roman"/>
                <a:sym typeface="Times New Roman"/>
              </a:rPr>
              <a:t> since 2011, while the downturn for the former ……………. </a:t>
            </a:r>
            <a:r>
              <a:rPr lang="fr-FR" sz="1400" b="1" i="1" u="none">
                <a:solidFill>
                  <a:srgbClr val="000000"/>
                </a:solidFill>
                <a:latin typeface="Times New Roman"/>
                <a:ea typeface="Times New Roman"/>
                <a:cs typeface="Times New Roman"/>
                <a:sym typeface="Times New Roman"/>
              </a:rPr>
              <a:t>begin</a:t>
            </a:r>
            <a:r>
              <a:rPr lang="fr-FR" sz="1400" b="0" i="0" u="none">
                <a:solidFill>
                  <a:srgbClr val="000000"/>
                </a:solidFill>
                <a:latin typeface="Times New Roman"/>
                <a:ea typeface="Times New Roman"/>
                <a:cs typeface="Times New Roman"/>
                <a:sym typeface="Times New Roman"/>
              </a:rPr>
              <a:t> in 2014. However, there ………………… </a:t>
            </a:r>
            <a:r>
              <a:rPr lang="fr-FR" sz="1400" b="1" i="1" u="none">
                <a:solidFill>
                  <a:srgbClr val="000000"/>
                </a:solidFill>
                <a:latin typeface="Times New Roman"/>
                <a:ea typeface="Times New Roman"/>
                <a:cs typeface="Times New Roman"/>
                <a:sym typeface="Times New Roman"/>
              </a:rPr>
              <a:t>be</a:t>
            </a:r>
            <a:r>
              <a:rPr lang="fr-FR" sz="1400" b="0" i="0" u="none">
                <a:solidFill>
                  <a:srgbClr val="000000"/>
                </a:solidFill>
                <a:latin typeface="Times New Roman"/>
                <a:ea typeface="Times New Roman"/>
                <a:cs typeface="Times New Roman"/>
                <a:sym typeface="Times New Roman"/>
              </a:rPr>
              <a:t> a sharp rise in people streaming music since 2013.</a:t>
            </a:r>
            <a:endParaRPr/>
          </a:p>
          <a:p>
            <a:pPr marL="0" marR="0" lvl="0" indent="0" algn="just" rtl="0">
              <a:lnSpc>
                <a:spcPct val="100000"/>
              </a:lnSpc>
              <a:spcBef>
                <a:spcPts val="0"/>
              </a:spcBef>
              <a:spcAft>
                <a:spcPts val="0"/>
              </a:spcAft>
              <a:buClr>
                <a:srgbClr val="000000"/>
              </a:buClr>
              <a:buSzPts val="1400"/>
              <a:buFont typeface="Arial"/>
              <a:buNone/>
            </a:pPr>
            <a:endParaRPr sz="14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In 2011, the majority of music sales ……. </a:t>
            </a:r>
            <a:r>
              <a:rPr lang="fr-FR" sz="1400" b="1" i="1" u="none">
                <a:solidFill>
                  <a:srgbClr val="000000"/>
                </a:solidFill>
                <a:latin typeface="Times New Roman"/>
                <a:ea typeface="Times New Roman"/>
                <a:cs typeface="Times New Roman"/>
                <a:sym typeface="Times New Roman"/>
              </a:rPr>
              <a:t>be</a:t>
            </a:r>
            <a:r>
              <a:rPr lang="fr-FR" sz="1400" b="0" i="0" u="none">
                <a:solidFill>
                  <a:srgbClr val="000000"/>
                </a:solidFill>
                <a:latin typeface="Times New Roman"/>
                <a:ea typeface="Times New Roman"/>
                <a:cs typeface="Times New Roman"/>
                <a:sym typeface="Times New Roman"/>
              </a:rPr>
              <a:t> of CDs, at 55% of all sales. In contrast, streaming was not common at all at only 5%. Also, although people ……………….</a:t>
            </a:r>
            <a:r>
              <a:rPr lang="fr-FR" sz="1400" b="1" i="1" u="none">
                <a:solidFill>
                  <a:srgbClr val="000000"/>
                </a:solidFill>
                <a:latin typeface="Times New Roman"/>
                <a:ea typeface="Times New Roman"/>
                <a:cs typeface="Times New Roman"/>
                <a:sym typeface="Times New Roman"/>
              </a:rPr>
              <a:t>start</a:t>
            </a:r>
            <a:r>
              <a:rPr lang="fr-FR" sz="1400" b="0" i="0" u="none">
                <a:solidFill>
                  <a:srgbClr val="000000"/>
                </a:solidFill>
                <a:latin typeface="Times New Roman"/>
                <a:ea typeface="Times New Roman"/>
                <a:cs typeface="Times New Roman"/>
                <a:sym typeface="Times New Roman"/>
              </a:rPr>
              <a:t> to download music, it only ……………..</a:t>
            </a:r>
            <a:r>
              <a:rPr lang="fr-FR" sz="1400" b="1" i="1" u="none">
                <a:solidFill>
                  <a:srgbClr val="000000"/>
                </a:solidFill>
                <a:latin typeface="Times New Roman"/>
                <a:ea typeface="Times New Roman"/>
                <a:cs typeface="Times New Roman"/>
                <a:sym typeface="Times New Roman"/>
              </a:rPr>
              <a:t>represent</a:t>
            </a:r>
            <a:r>
              <a:rPr lang="fr-FR" sz="1400" b="0" i="0" u="none">
                <a:solidFill>
                  <a:srgbClr val="000000"/>
                </a:solidFill>
                <a:latin typeface="Times New Roman"/>
                <a:ea typeface="Times New Roman"/>
                <a:cs typeface="Times New Roman"/>
                <a:sym typeface="Times New Roman"/>
              </a:rPr>
              <a:t> 35% of sales. As sales of CDs began to fall, downloads started to rise. They…………………….. </a:t>
            </a:r>
            <a:r>
              <a:rPr lang="fr-FR" sz="1400" b="1" i="1" u="none">
                <a:solidFill>
                  <a:srgbClr val="000000"/>
                </a:solidFill>
                <a:latin typeface="Times New Roman"/>
                <a:ea typeface="Times New Roman"/>
                <a:cs typeface="Times New Roman"/>
                <a:sym typeface="Times New Roman"/>
              </a:rPr>
              <a:t>rise/steadily</a:t>
            </a:r>
            <a:r>
              <a:rPr lang="fr-FR" sz="1400" b="1" i="0" u="none">
                <a:solidFill>
                  <a:srgbClr val="000000"/>
                </a:solidFill>
                <a:latin typeface="Times New Roman"/>
                <a:ea typeface="Times New Roman"/>
                <a:cs typeface="Times New Roman"/>
                <a:sym typeface="Times New Roman"/>
              </a:rPr>
              <a:t> </a:t>
            </a:r>
            <a:r>
              <a:rPr lang="fr-FR" sz="1400" b="0" i="0" u="none">
                <a:solidFill>
                  <a:srgbClr val="000000"/>
                </a:solidFill>
                <a:latin typeface="Times New Roman"/>
                <a:ea typeface="Times New Roman"/>
                <a:cs typeface="Times New Roman"/>
                <a:sym typeface="Times New Roman"/>
              </a:rPr>
              <a:t>and downloads overtook physical sales in mid-2013. During the same period, streaming………………… </a:t>
            </a:r>
            <a:r>
              <a:rPr lang="fr-FR" sz="1400" b="1" i="1" u="none">
                <a:solidFill>
                  <a:srgbClr val="000000"/>
                </a:solidFill>
                <a:latin typeface="Times New Roman"/>
                <a:ea typeface="Times New Roman"/>
                <a:cs typeface="Times New Roman"/>
                <a:sym typeface="Times New Roman"/>
              </a:rPr>
              <a:t>double</a:t>
            </a:r>
            <a:r>
              <a:rPr lang="fr-FR" sz="1400" b="0" i="1" u="none">
                <a:solidFill>
                  <a:srgbClr val="000000"/>
                </a:solidFill>
                <a:latin typeface="Times New Roman"/>
                <a:ea typeface="Times New Roman"/>
                <a:cs typeface="Times New Roman"/>
                <a:sym typeface="Times New Roman"/>
              </a:rPr>
              <a:t> </a:t>
            </a:r>
            <a:r>
              <a:rPr lang="fr-FR" sz="1400" b="0" i="0" u="none">
                <a:solidFill>
                  <a:srgbClr val="000000"/>
                </a:solidFill>
                <a:latin typeface="Times New Roman"/>
                <a:ea typeface="Times New Roman"/>
                <a:cs typeface="Times New Roman"/>
                <a:sym typeface="Times New Roman"/>
              </a:rPr>
              <a:t>to 10% but then it </a:t>
            </a:r>
            <a:r>
              <a:rPr lang="fr-FR" sz="1400" b="1" i="1" u="none">
                <a:solidFill>
                  <a:srgbClr val="000000"/>
                </a:solidFill>
                <a:latin typeface="Times New Roman"/>
                <a:ea typeface="Times New Roman"/>
                <a:cs typeface="Times New Roman"/>
                <a:sym typeface="Times New Roman"/>
              </a:rPr>
              <a:t>start</a:t>
            </a:r>
            <a:r>
              <a:rPr lang="fr-FR" sz="1400" b="0" i="1" u="none">
                <a:solidFill>
                  <a:srgbClr val="000000"/>
                </a:solidFill>
                <a:latin typeface="Times New Roman"/>
                <a:ea typeface="Times New Roman"/>
                <a:cs typeface="Times New Roman"/>
                <a:sym typeface="Times New Roman"/>
              </a:rPr>
              <a:t> …………… </a:t>
            </a:r>
            <a:r>
              <a:rPr lang="fr-FR" sz="1400" b="0" i="0" u="none">
                <a:solidFill>
                  <a:srgbClr val="000000"/>
                </a:solidFill>
                <a:latin typeface="Times New Roman"/>
                <a:ea typeface="Times New Roman"/>
                <a:cs typeface="Times New Roman"/>
                <a:sym typeface="Times New Roman"/>
              </a:rPr>
              <a:t>to grow more dramatically.</a:t>
            </a:r>
            <a:endParaRPr/>
          </a:p>
          <a:p>
            <a:pPr marL="0" marR="0" lvl="0" indent="0" algn="l" rtl="0">
              <a:lnSpc>
                <a:spcPct val="100000"/>
              </a:lnSpc>
              <a:spcBef>
                <a:spcPts val="0"/>
              </a:spcBef>
              <a:spcAft>
                <a:spcPts val="0"/>
              </a:spcAft>
              <a:buNone/>
            </a:pPr>
            <a:endParaRPr sz="1400" b="0" i="0" u="none">
              <a:solidFill>
                <a:srgbClr val="000000"/>
              </a:solidFill>
              <a:latin typeface="Times New Roman"/>
              <a:ea typeface="Times New Roman"/>
              <a:cs typeface="Times New Roman"/>
              <a:sym typeface="Times New Roman"/>
            </a:endParaRPr>
          </a:p>
        </p:txBody>
      </p:sp>
      <p:sp>
        <p:nvSpPr>
          <p:cNvPr id="888" name="Google Shape;888;p14"/>
          <p:cNvSpPr txBox="1"/>
          <p:nvPr/>
        </p:nvSpPr>
        <p:spPr>
          <a:xfrm>
            <a:off x="890587" y="1412875"/>
            <a:ext cx="11144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illustrates</a:t>
            </a:r>
            <a:endParaRPr/>
          </a:p>
        </p:txBody>
      </p:sp>
      <p:sp>
        <p:nvSpPr>
          <p:cNvPr id="889" name="Google Shape;889;p14"/>
          <p:cNvSpPr txBox="1"/>
          <p:nvPr/>
        </p:nvSpPr>
        <p:spPr>
          <a:xfrm>
            <a:off x="241300" y="1593850"/>
            <a:ext cx="8588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presents</a:t>
            </a:r>
            <a:endParaRPr/>
          </a:p>
        </p:txBody>
      </p:sp>
      <p:sp>
        <p:nvSpPr>
          <p:cNvPr id="890" name="Google Shape;890;p14"/>
          <p:cNvSpPr txBox="1"/>
          <p:nvPr/>
        </p:nvSpPr>
        <p:spPr>
          <a:xfrm>
            <a:off x="17462" y="2227262"/>
            <a:ext cx="18478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have steadily declined</a:t>
            </a:r>
            <a:endParaRPr/>
          </a:p>
        </p:txBody>
      </p:sp>
      <p:sp>
        <p:nvSpPr>
          <p:cNvPr id="891" name="Google Shape;891;p14"/>
          <p:cNvSpPr txBox="1"/>
          <p:nvPr/>
        </p:nvSpPr>
        <p:spPr>
          <a:xfrm>
            <a:off x="3875087" y="2236787"/>
            <a:ext cx="1328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has slumped</a:t>
            </a:r>
            <a:endParaRPr/>
          </a:p>
        </p:txBody>
      </p:sp>
      <p:sp>
        <p:nvSpPr>
          <p:cNvPr id="892" name="Google Shape;892;p14"/>
          <p:cNvSpPr txBox="1"/>
          <p:nvPr/>
        </p:nvSpPr>
        <p:spPr>
          <a:xfrm>
            <a:off x="3022600" y="2401887"/>
            <a:ext cx="8477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began</a:t>
            </a:r>
            <a:endParaRPr/>
          </a:p>
        </p:txBody>
      </p:sp>
      <p:sp>
        <p:nvSpPr>
          <p:cNvPr id="893" name="Google Shape;893;p14"/>
          <p:cNvSpPr txBox="1"/>
          <p:nvPr/>
        </p:nvSpPr>
        <p:spPr>
          <a:xfrm>
            <a:off x="190500" y="2667000"/>
            <a:ext cx="1328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has been</a:t>
            </a:r>
            <a:endParaRPr/>
          </a:p>
        </p:txBody>
      </p:sp>
      <p:sp>
        <p:nvSpPr>
          <p:cNvPr id="894" name="Google Shape;894;p14"/>
          <p:cNvSpPr txBox="1"/>
          <p:nvPr/>
        </p:nvSpPr>
        <p:spPr>
          <a:xfrm>
            <a:off x="2722562" y="3094037"/>
            <a:ext cx="6016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were</a:t>
            </a:r>
            <a:endParaRPr/>
          </a:p>
        </p:txBody>
      </p:sp>
      <p:sp>
        <p:nvSpPr>
          <p:cNvPr id="895" name="Google Shape;895;p14"/>
          <p:cNvSpPr txBox="1"/>
          <p:nvPr/>
        </p:nvSpPr>
        <p:spPr>
          <a:xfrm>
            <a:off x="5016500" y="3322637"/>
            <a:ext cx="1328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had started </a:t>
            </a:r>
            <a:endParaRPr/>
          </a:p>
        </p:txBody>
      </p:sp>
      <p:sp>
        <p:nvSpPr>
          <p:cNvPr id="896" name="Google Shape;896;p14"/>
          <p:cNvSpPr txBox="1"/>
          <p:nvPr/>
        </p:nvSpPr>
        <p:spPr>
          <a:xfrm>
            <a:off x="2033587" y="3514725"/>
            <a:ext cx="1328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represented</a:t>
            </a:r>
            <a:endParaRPr/>
          </a:p>
        </p:txBody>
      </p:sp>
      <p:sp>
        <p:nvSpPr>
          <p:cNvPr id="897" name="Google Shape;897;p14"/>
          <p:cNvSpPr txBox="1"/>
          <p:nvPr/>
        </p:nvSpPr>
        <p:spPr>
          <a:xfrm>
            <a:off x="3078162" y="3756025"/>
            <a:ext cx="1328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rose steadily</a:t>
            </a:r>
            <a:endParaRPr/>
          </a:p>
        </p:txBody>
      </p:sp>
      <p:sp>
        <p:nvSpPr>
          <p:cNvPr id="898" name="Google Shape;898;p14"/>
          <p:cNvSpPr txBox="1"/>
          <p:nvPr/>
        </p:nvSpPr>
        <p:spPr>
          <a:xfrm>
            <a:off x="2273300" y="4179887"/>
            <a:ext cx="8477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started</a:t>
            </a:r>
            <a:endParaRPr/>
          </a:p>
        </p:txBody>
      </p:sp>
      <p:sp>
        <p:nvSpPr>
          <p:cNvPr id="899" name="Google Shape;899;p14"/>
          <p:cNvSpPr txBox="1"/>
          <p:nvPr/>
        </p:nvSpPr>
        <p:spPr>
          <a:xfrm>
            <a:off x="5411787" y="3959225"/>
            <a:ext cx="8477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400"/>
              <a:buFont typeface="Times New Roman"/>
              <a:buNone/>
            </a:pPr>
            <a:r>
              <a:rPr lang="fr-FR" sz="1400" b="1" i="0" u="none">
                <a:solidFill>
                  <a:srgbClr val="00B050"/>
                </a:solidFill>
                <a:latin typeface="Times New Roman"/>
                <a:ea typeface="Times New Roman"/>
                <a:cs typeface="Times New Roman"/>
                <a:sym typeface="Times New Roman"/>
              </a:rPr>
              <a:t>doubled</a:t>
            </a:r>
            <a:endParaRPr/>
          </a:p>
        </p:txBody>
      </p:sp>
      <p:pic>
        <p:nvPicPr>
          <p:cNvPr id="900" name="Google Shape;900;p14" descr="Presentation Practice - Business School Presentations"/>
          <p:cNvPicPr preferRelativeResize="0"/>
          <p:nvPr/>
        </p:nvPicPr>
        <p:blipFill rotWithShape="1">
          <a:blip r:embed="rId4">
            <a:alphaModFix/>
          </a:blip>
          <a:srcRect/>
          <a:stretch/>
        </p:blipFill>
        <p:spPr>
          <a:xfrm>
            <a:off x="6637337" y="0"/>
            <a:ext cx="2506662" cy="1443037"/>
          </a:xfrm>
          <a:prstGeom prst="rect">
            <a:avLst/>
          </a:prstGeom>
          <a:noFill/>
          <a:ln>
            <a:noFill/>
          </a:ln>
        </p:spPr>
      </p:pic>
      <p:sp>
        <p:nvSpPr>
          <p:cNvPr id="901" name="Google Shape;901;p14"/>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13</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6"/>
                                        </p:tgtEl>
                                        <p:attrNameLst>
                                          <p:attrName>style.visibility</p:attrName>
                                        </p:attrNameLst>
                                      </p:cBhvr>
                                      <p:to>
                                        <p:strVal val="visible"/>
                                      </p:to>
                                    </p:set>
                                    <p:animEffect transition="in" filter="fade">
                                      <p:cBhvr>
                                        <p:cTn id="7" dur="1000"/>
                                        <p:tgtEl>
                                          <p:spTgt spid="8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7"/>
                                        </p:tgtEl>
                                        <p:attrNameLst>
                                          <p:attrName>style.visibility</p:attrName>
                                        </p:attrNameLst>
                                      </p:cBhvr>
                                      <p:to>
                                        <p:strVal val="visible"/>
                                      </p:to>
                                    </p:set>
                                    <p:animEffect transition="in" filter="fade">
                                      <p:cBhvr>
                                        <p:cTn id="12" dur="1000"/>
                                        <p:tgtEl>
                                          <p:spTgt spid="8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8"/>
                                        </p:tgtEl>
                                        <p:attrNameLst>
                                          <p:attrName>style.visibility</p:attrName>
                                        </p:attrNameLst>
                                      </p:cBhvr>
                                      <p:to>
                                        <p:strVal val="visible"/>
                                      </p:to>
                                    </p:set>
                                    <p:animEffect transition="in" filter="fade">
                                      <p:cBhvr>
                                        <p:cTn id="17" dur="1000"/>
                                        <p:tgtEl>
                                          <p:spTgt spid="8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9"/>
                                        </p:tgtEl>
                                        <p:attrNameLst>
                                          <p:attrName>style.visibility</p:attrName>
                                        </p:attrNameLst>
                                      </p:cBhvr>
                                      <p:to>
                                        <p:strVal val="visible"/>
                                      </p:to>
                                    </p:set>
                                    <p:animEffect transition="in" filter="fade">
                                      <p:cBhvr>
                                        <p:cTn id="22" dur="1000"/>
                                        <p:tgtEl>
                                          <p:spTgt spid="8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90"/>
                                        </p:tgtEl>
                                        <p:attrNameLst>
                                          <p:attrName>style.visibility</p:attrName>
                                        </p:attrNameLst>
                                      </p:cBhvr>
                                      <p:to>
                                        <p:strVal val="visible"/>
                                      </p:to>
                                    </p:set>
                                    <p:animEffect transition="in" filter="fade">
                                      <p:cBhvr>
                                        <p:cTn id="27" dur="1000"/>
                                        <p:tgtEl>
                                          <p:spTgt spid="8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1"/>
                                        </p:tgtEl>
                                        <p:attrNameLst>
                                          <p:attrName>style.visibility</p:attrName>
                                        </p:attrNameLst>
                                      </p:cBhvr>
                                      <p:to>
                                        <p:strVal val="visible"/>
                                      </p:to>
                                    </p:set>
                                    <p:animEffect transition="in" filter="fade">
                                      <p:cBhvr>
                                        <p:cTn id="32" dur="1000"/>
                                        <p:tgtEl>
                                          <p:spTgt spid="8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92"/>
                                        </p:tgtEl>
                                        <p:attrNameLst>
                                          <p:attrName>style.visibility</p:attrName>
                                        </p:attrNameLst>
                                      </p:cBhvr>
                                      <p:to>
                                        <p:strVal val="visible"/>
                                      </p:to>
                                    </p:set>
                                    <p:animEffect transition="in" filter="fade">
                                      <p:cBhvr>
                                        <p:cTn id="37" dur="1000"/>
                                        <p:tgtEl>
                                          <p:spTgt spid="89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93"/>
                                        </p:tgtEl>
                                        <p:attrNameLst>
                                          <p:attrName>style.visibility</p:attrName>
                                        </p:attrNameLst>
                                      </p:cBhvr>
                                      <p:to>
                                        <p:strVal val="visible"/>
                                      </p:to>
                                    </p:set>
                                    <p:animEffect transition="in" filter="fade">
                                      <p:cBhvr>
                                        <p:cTn id="42" dur="1000"/>
                                        <p:tgtEl>
                                          <p:spTgt spid="89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94"/>
                                        </p:tgtEl>
                                        <p:attrNameLst>
                                          <p:attrName>style.visibility</p:attrName>
                                        </p:attrNameLst>
                                      </p:cBhvr>
                                      <p:to>
                                        <p:strVal val="visible"/>
                                      </p:to>
                                    </p:set>
                                    <p:animEffect transition="in" filter="fade">
                                      <p:cBhvr>
                                        <p:cTn id="47" dur="1000"/>
                                        <p:tgtEl>
                                          <p:spTgt spid="89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95"/>
                                        </p:tgtEl>
                                        <p:attrNameLst>
                                          <p:attrName>style.visibility</p:attrName>
                                        </p:attrNameLst>
                                      </p:cBhvr>
                                      <p:to>
                                        <p:strVal val="visible"/>
                                      </p:to>
                                    </p:set>
                                    <p:animEffect transition="in" filter="fade">
                                      <p:cBhvr>
                                        <p:cTn id="52" dur="1000"/>
                                        <p:tgtEl>
                                          <p:spTgt spid="89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96"/>
                                        </p:tgtEl>
                                        <p:attrNameLst>
                                          <p:attrName>style.visibility</p:attrName>
                                        </p:attrNameLst>
                                      </p:cBhvr>
                                      <p:to>
                                        <p:strVal val="visible"/>
                                      </p:to>
                                    </p:set>
                                    <p:animEffect transition="in" filter="fade">
                                      <p:cBhvr>
                                        <p:cTn id="57" dur="1000"/>
                                        <p:tgtEl>
                                          <p:spTgt spid="89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97"/>
                                        </p:tgtEl>
                                        <p:attrNameLst>
                                          <p:attrName>style.visibility</p:attrName>
                                        </p:attrNameLst>
                                      </p:cBhvr>
                                      <p:to>
                                        <p:strVal val="visible"/>
                                      </p:to>
                                    </p:set>
                                    <p:animEffect transition="in" filter="fade">
                                      <p:cBhvr>
                                        <p:cTn id="62" dur="1000"/>
                                        <p:tgtEl>
                                          <p:spTgt spid="89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9"/>
                                        </p:tgtEl>
                                        <p:attrNameLst>
                                          <p:attrName>style.visibility</p:attrName>
                                        </p:attrNameLst>
                                      </p:cBhvr>
                                      <p:to>
                                        <p:strVal val="visible"/>
                                      </p:to>
                                    </p:set>
                                    <p:animEffect transition="in" filter="fade">
                                      <p:cBhvr>
                                        <p:cTn id="67" dur="1000"/>
                                        <p:tgtEl>
                                          <p:spTgt spid="89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98"/>
                                        </p:tgtEl>
                                        <p:attrNameLst>
                                          <p:attrName>style.visibility</p:attrName>
                                        </p:attrNameLst>
                                      </p:cBhvr>
                                      <p:to>
                                        <p:strVal val="visible"/>
                                      </p:to>
                                    </p:set>
                                    <p:animEffect transition="in" filter="fade">
                                      <p:cBhvr>
                                        <p:cTn id="72" dur="10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5"/>
          <p:cNvSpPr txBox="1">
            <a:spLocks noGrp="1"/>
          </p:cNvSpPr>
          <p:nvPr>
            <p:ph type="title"/>
          </p:nvPr>
        </p:nvSpPr>
        <p:spPr>
          <a:xfrm>
            <a:off x="4048125" y="3416300"/>
            <a:ext cx="509587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FF349A"/>
                </a:solidFill>
                <a:latin typeface="Signika"/>
                <a:ea typeface="Signika"/>
                <a:cs typeface="Signika"/>
                <a:sym typeface="Signika"/>
              </a:rPr>
              <a:t>A multiple line graph</a:t>
            </a:r>
            <a:endParaRPr/>
          </a:p>
        </p:txBody>
      </p:sp>
      <p:pic>
        <p:nvPicPr>
          <p:cNvPr id="907" name="Google Shape;907;p15"/>
          <p:cNvPicPr preferRelativeResize="0"/>
          <p:nvPr/>
        </p:nvPicPr>
        <p:blipFill rotWithShape="1">
          <a:blip r:embed="rId3">
            <a:alphaModFix/>
          </a:blip>
          <a:srcRect/>
          <a:stretch/>
        </p:blipFill>
        <p:spPr>
          <a:xfrm>
            <a:off x="0" y="728663"/>
            <a:ext cx="3467100" cy="3852862"/>
          </a:xfrm>
          <a:prstGeom prst="rect">
            <a:avLst/>
          </a:prstGeom>
          <a:noFill/>
          <a:ln>
            <a:noFill/>
          </a:ln>
          <a:effectLst>
            <a:outerShdw blurRad="292100" dist="139700" dir="2700000" algn="tl" rotWithShape="0">
              <a:srgbClr val="333333">
                <a:alpha val="64705"/>
              </a:srgbClr>
            </a:outerShdw>
          </a:effectLst>
        </p:spPr>
      </p:pic>
      <p:sp>
        <p:nvSpPr>
          <p:cNvPr id="908" name="Google Shape;908;p15"/>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14</a:t>
            </a:r>
            <a:endParaRPr/>
          </a:p>
        </p:txBody>
      </p:sp>
      <p:pic>
        <p:nvPicPr>
          <p:cNvPr id="909" name="Google Shape;909;p15" descr="Confused Question Mark Sticker by Pusheen for iOS &amp; Android | GIPHY"/>
          <p:cNvPicPr preferRelativeResize="0"/>
          <p:nvPr/>
        </p:nvPicPr>
        <p:blipFill rotWithShape="1">
          <a:blip r:embed="rId4">
            <a:alphaModFix/>
          </a:blip>
          <a:srcRect/>
          <a:stretch/>
        </p:blipFill>
        <p:spPr>
          <a:xfrm>
            <a:off x="4683125" y="728662"/>
            <a:ext cx="2439987" cy="24384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06"/>
                                        </p:tgtEl>
                                        <p:attrNameLst>
                                          <p:attrName>style.visibility</p:attrName>
                                        </p:attrNameLst>
                                      </p:cBhvr>
                                      <p:to>
                                        <p:strVal val="visible"/>
                                      </p:to>
                                    </p:set>
                                    <p:anim calcmode="lin" valueType="num">
                                      <p:cBhvr additive="base">
                                        <p:cTn id="7" dur="500"/>
                                        <p:tgtEl>
                                          <p:spTgt spid="9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6"/>
          <p:cNvSpPr txBox="1">
            <a:spLocks noGrp="1"/>
          </p:cNvSpPr>
          <p:nvPr>
            <p:ph type="title"/>
          </p:nvPr>
        </p:nvSpPr>
        <p:spPr>
          <a:xfrm>
            <a:off x="1476375" y="0"/>
            <a:ext cx="56991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1800" b="1" i="0" u="none">
                <a:solidFill>
                  <a:srgbClr val="FF349A"/>
                </a:solidFill>
                <a:latin typeface="Signika"/>
                <a:ea typeface="Signika"/>
                <a:cs typeface="Signika"/>
                <a:sym typeface="Signika"/>
              </a:rPr>
              <a:t>What do we call the following graphs</a:t>
            </a:r>
            <a:endParaRPr/>
          </a:p>
        </p:txBody>
      </p:sp>
      <p:pic>
        <p:nvPicPr>
          <p:cNvPr id="915" name="Google Shape;915;p16" descr="Template: Simple flowchart – Lucidchart"/>
          <p:cNvPicPr preferRelativeResize="0"/>
          <p:nvPr/>
        </p:nvPicPr>
        <p:blipFill rotWithShape="1">
          <a:blip r:embed="rId3">
            <a:alphaModFix/>
          </a:blip>
          <a:srcRect/>
          <a:stretch/>
        </p:blipFill>
        <p:spPr>
          <a:xfrm>
            <a:off x="2438400" y="1182688"/>
            <a:ext cx="1952625" cy="2246312"/>
          </a:xfrm>
          <a:prstGeom prst="rect">
            <a:avLst/>
          </a:prstGeom>
          <a:noFill/>
          <a:ln>
            <a:noFill/>
          </a:ln>
          <a:effectLst>
            <a:outerShdw blurRad="292100" dist="139700" dir="2700000" algn="tl" rotWithShape="0">
              <a:srgbClr val="333333">
                <a:alpha val="64705"/>
              </a:srgbClr>
            </a:outerShdw>
          </a:effectLst>
        </p:spPr>
      </p:pic>
      <p:pic>
        <p:nvPicPr>
          <p:cNvPr id="916" name="Google Shape;916;p16" descr="Logiciel de diagramme de réseau"/>
          <p:cNvPicPr preferRelativeResize="0"/>
          <p:nvPr/>
        </p:nvPicPr>
        <p:blipFill rotWithShape="1">
          <a:blip r:embed="rId4">
            <a:alphaModFix/>
          </a:blip>
          <a:srcRect/>
          <a:stretch/>
        </p:blipFill>
        <p:spPr>
          <a:xfrm>
            <a:off x="4756150" y="1157288"/>
            <a:ext cx="1881188" cy="2271712"/>
          </a:xfrm>
          <a:prstGeom prst="rect">
            <a:avLst/>
          </a:prstGeom>
          <a:noFill/>
          <a:ln>
            <a:noFill/>
          </a:ln>
          <a:effectLst>
            <a:outerShdw blurRad="292100" dist="139700" dir="2700000" algn="tl" rotWithShape="0">
              <a:srgbClr val="333333">
                <a:alpha val="64705"/>
              </a:srgbClr>
            </a:outerShdw>
          </a:effectLst>
        </p:spPr>
      </p:pic>
      <p:pic>
        <p:nvPicPr>
          <p:cNvPr id="917" name="Google Shape;917;p16" descr="Help Online - Origin Help - 2D Color Pie Chart"/>
          <p:cNvPicPr preferRelativeResize="0"/>
          <p:nvPr/>
        </p:nvPicPr>
        <p:blipFill rotWithShape="1">
          <a:blip r:embed="rId5">
            <a:alphaModFix/>
          </a:blip>
          <a:srcRect/>
          <a:stretch/>
        </p:blipFill>
        <p:spPr>
          <a:xfrm>
            <a:off x="87313" y="1157288"/>
            <a:ext cx="1965325" cy="2271712"/>
          </a:xfrm>
          <a:prstGeom prst="rect">
            <a:avLst/>
          </a:prstGeom>
          <a:noFill/>
          <a:ln>
            <a:noFill/>
          </a:ln>
          <a:effectLst>
            <a:outerShdw blurRad="292100" dist="139700" dir="2700000" algn="tl" rotWithShape="0">
              <a:srgbClr val="333333">
                <a:alpha val="64705"/>
              </a:srgbClr>
            </a:outerShdw>
          </a:effectLst>
        </p:spPr>
      </p:pic>
      <p:sp>
        <p:nvSpPr>
          <p:cNvPr id="918" name="Google Shape;918;p16"/>
          <p:cNvSpPr txBox="1"/>
          <p:nvPr/>
        </p:nvSpPr>
        <p:spPr>
          <a:xfrm>
            <a:off x="2335212" y="3754437"/>
            <a:ext cx="1831975"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BD8E00"/>
              </a:buClr>
              <a:buSzPts val="1800"/>
              <a:buFont typeface="Times New Roman"/>
              <a:buNone/>
            </a:pPr>
            <a:r>
              <a:rPr lang="fr-FR" sz="1800" b="0" i="0" u="none">
                <a:solidFill>
                  <a:srgbClr val="BD8E00"/>
                </a:solidFill>
                <a:latin typeface="Times New Roman"/>
                <a:ea typeface="Times New Roman"/>
                <a:cs typeface="Times New Roman"/>
                <a:sym typeface="Times New Roman"/>
              </a:rPr>
              <a:t>Flow Chart</a:t>
            </a:r>
            <a:endParaRPr/>
          </a:p>
        </p:txBody>
      </p:sp>
      <p:sp>
        <p:nvSpPr>
          <p:cNvPr id="919" name="Google Shape;919;p16"/>
          <p:cNvSpPr txBox="1"/>
          <p:nvPr/>
        </p:nvSpPr>
        <p:spPr>
          <a:xfrm>
            <a:off x="0" y="3754437"/>
            <a:ext cx="2052637"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67"/>
              </a:buClr>
              <a:buSzPts val="1800"/>
              <a:buFont typeface="Times New Roman"/>
              <a:buNone/>
            </a:pPr>
            <a:r>
              <a:rPr lang="fr-FR" sz="1800" b="0" i="0" u="none">
                <a:solidFill>
                  <a:srgbClr val="CC0067"/>
                </a:solidFill>
                <a:latin typeface="Times New Roman"/>
                <a:ea typeface="Times New Roman"/>
                <a:cs typeface="Times New Roman"/>
                <a:sym typeface="Times New Roman"/>
              </a:rPr>
              <a:t>Pie Chart</a:t>
            </a:r>
            <a:endParaRPr/>
          </a:p>
        </p:txBody>
      </p:sp>
      <p:sp>
        <p:nvSpPr>
          <p:cNvPr id="920" name="Google Shape;920;p16"/>
          <p:cNvSpPr txBox="1"/>
          <p:nvPr/>
        </p:nvSpPr>
        <p:spPr>
          <a:xfrm>
            <a:off x="4816475" y="3752850"/>
            <a:ext cx="1762125"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0A0CC"/>
              </a:buClr>
              <a:buSzPts val="1800"/>
              <a:buFont typeface="Times New Roman"/>
              <a:buNone/>
            </a:pPr>
            <a:r>
              <a:rPr lang="fr-FR" sz="1800" b="0" i="0" u="none">
                <a:solidFill>
                  <a:srgbClr val="10A0CC"/>
                </a:solidFill>
                <a:latin typeface="Times New Roman"/>
                <a:ea typeface="Times New Roman"/>
                <a:cs typeface="Times New Roman"/>
                <a:sym typeface="Times New Roman"/>
              </a:rPr>
              <a:t>Diagram</a:t>
            </a:r>
            <a:endParaRPr/>
          </a:p>
        </p:txBody>
      </p:sp>
      <p:pic>
        <p:nvPicPr>
          <p:cNvPr id="921" name="Google Shape;921;p16" descr="Gif Maniac images animées Point interrogation"/>
          <p:cNvPicPr preferRelativeResize="0"/>
          <p:nvPr/>
        </p:nvPicPr>
        <p:blipFill rotWithShape="1">
          <a:blip r:embed="rId6">
            <a:alphaModFix/>
          </a:blip>
          <a:srcRect/>
          <a:stretch/>
        </p:blipFill>
        <p:spPr>
          <a:xfrm>
            <a:off x="6524625" y="-1587"/>
            <a:ext cx="484187" cy="644525"/>
          </a:xfrm>
          <a:prstGeom prst="rect">
            <a:avLst/>
          </a:prstGeom>
          <a:noFill/>
          <a:ln>
            <a:noFill/>
          </a:ln>
        </p:spPr>
      </p:pic>
      <p:sp>
        <p:nvSpPr>
          <p:cNvPr id="922" name="Google Shape;922;p16"/>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15</a:t>
            </a:r>
            <a:endParaRPr/>
          </a:p>
        </p:txBody>
      </p:sp>
      <p:pic>
        <p:nvPicPr>
          <p:cNvPr id="923" name="Google Shape;923;p16" descr="Grouped Bar Chart | Data Viz Project"/>
          <p:cNvPicPr preferRelativeResize="0"/>
          <p:nvPr/>
        </p:nvPicPr>
        <p:blipFill rotWithShape="1">
          <a:blip r:embed="rId7">
            <a:alphaModFix/>
          </a:blip>
          <a:srcRect/>
          <a:stretch/>
        </p:blipFill>
        <p:spPr>
          <a:xfrm>
            <a:off x="7008813" y="1157288"/>
            <a:ext cx="1976437" cy="2271712"/>
          </a:xfrm>
          <a:prstGeom prst="rect">
            <a:avLst/>
          </a:prstGeom>
          <a:noFill/>
          <a:ln>
            <a:noFill/>
          </a:ln>
          <a:effectLst>
            <a:outerShdw blurRad="292100" dist="139700" dir="2700000" algn="tl" rotWithShape="0">
              <a:srgbClr val="333333">
                <a:alpha val="64705"/>
              </a:srgbClr>
            </a:outerShdw>
          </a:effectLst>
        </p:spPr>
      </p:pic>
      <p:sp>
        <p:nvSpPr>
          <p:cNvPr id="924" name="Google Shape;924;p16"/>
          <p:cNvSpPr txBox="1"/>
          <p:nvPr/>
        </p:nvSpPr>
        <p:spPr>
          <a:xfrm>
            <a:off x="7008812" y="3752850"/>
            <a:ext cx="1976437"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FF00"/>
              </a:buClr>
              <a:buSzPts val="1800"/>
              <a:buFont typeface="Times New Roman"/>
              <a:buNone/>
            </a:pPr>
            <a:r>
              <a:rPr lang="fr-FR" sz="1800" b="0" i="0" u="none">
                <a:solidFill>
                  <a:srgbClr val="00FF00"/>
                </a:solidFill>
                <a:latin typeface="Times New Roman"/>
                <a:ea typeface="Times New Roman"/>
                <a:cs typeface="Times New Roman"/>
                <a:sym typeface="Times New Roman"/>
              </a:rPr>
              <a:t>Bar Chart</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14"/>
                                        </p:tgtEl>
                                        <p:attrNameLst>
                                          <p:attrName>style.visibility</p:attrName>
                                        </p:attrNameLst>
                                      </p:cBhvr>
                                      <p:to>
                                        <p:strVal val="visible"/>
                                      </p:to>
                                    </p:set>
                                    <p:anim calcmode="lin" valueType="num">
                                      <p:cBhvr additive="base">
                                        <p:cTn id="7" dur="500"/>
                                        <p:tgtEl>
                                          <p:spTgt spid="91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9"/>
                                        </p:tgtEl>
                                        <p:attrNameLst>
                                          <p:attrName>style.visibility</p:attrName>
                                        </p:attrNameLst>
                                      </p:cBhvr>
                                      <p:to>
                                        <p:strVal val="visible"/>
                                      </p:to>
                                    </p:set>
                                    <p:animEffect transition="in" filter="fade">
                                      <p:cBhvr>
                                        <p:cTn id="12" dur="1000"/>
                                        <p:tgtEl>
                                          <p:spTgt spid="9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8"/>
                                        </p:tgtEl>
                                        <p:attrNameLst>
                                          <p:attrName>style.visibility</p:attrName>
                                        </p:attrNameLst>
                                      </p:cBhvr>
                                      <p:to>
                                        <p:strVal val="visible"/>
                                      </p:to>
                                    </p:set>
                                    <p:animEffect transition="in" filter="fade">
                                      <p:cBhvr>
                                        <p:cTn id="17" dur="1000"/>
                                        <p:tgtEl>
                                          <p:spTgt spid="9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0"/>
                                        </p:tgtEl>
                                        <p:attrNameLst>
                                          <p:attrName>style.visibility</p:attrName>
                                        </p:attrNameLst>
                                      </p:cBhvr>
                                      <p:to>
                                        <p:strVal val="visible"/>
                                      </p:to>
                                    </p:set>
                                    <p:animEffect transition="in" filter="fade">
                                      <p:cBhvr>
                                        <p:cTn id="22" dur="1000"/>
                                        <p:tgtEl>
                                          <p:spTgt spid="9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4"/>
                                        </p:tgtEl>
                                        <p:attrNameLst>
                                          <p:attrName>style.visibility</p:attrName>
                                        </p:attrNameLst>
                                      </p:cBhvr>
                                      <p:to>
                                        <p:strVal val="visible"/>
                                      </p:to>
                                    </p:set>
                                    <p:animEffect transition="in" filter="fade">
                                      <p:cBhvr>
                                        <p:cTn id="27" dur="1000"/>
                                        <p:tgtEl>
                                          <p:spTgt spid="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7"/>
          <p:cNvSpPr txBox="1">
            <a:spLocks noGrp="1"/>
          </p:cNvSpPr>
          <p:nvPr>
            <p:ph type="title" idx="4294967295"/>
          </p:nvPr>
        </p:nvSpPr>
        <p:spPr>
          <a:xfrm>
            <a:off x="1166625" y="0"/>
            <a:ext cx="68298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Trends</a:t>
            </a:r>
            <a:endParaRPr/>
          </a:p>
        </p:txBody>
      </p:sp>
      <p:sp>
        <p:nvSpPr>
          <p:cNvPr id="930" name="Google Shape;930;p17"/>
          <p:cNvSpPr txBox="1"/>
          <p:nvPr/>
        </p:nvSpPr>
        <p:spPr>
          <a:xfrm>
            <a:off x="119062" y="1468437"/>
            <a:ext cx="5700712"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000"/>
              <a:buFont typeface="Times New Roman"/>
              <a:buNone/>
            </a:pPr>
            <a:r>
              <a:rPr lang="fr-FR" sz="2000" b="0" i="0" u="none">
                <a:solidFill>
                  <a:srgbClr val="FF0000"/>
                </a:solidFill>
                <a:latin typeface="Times New Roman"/>
                <a:ea typeface="Times New Roman"/>
                <a:cs typeface="Times New Roman"/>
                <a:sym typeface="Times New Roman"/>
              </a:rPr>
              <a:t>A trend shows development over a period of time.</a:t>
            </a:r>
            <a:endParaRPr/>
          </a:p>
        </p:txBody>
      </p:sp>
      <p:sp>
        <p:nvSpPr>
          <p:cNvPr id="931" name="Google Shape;931;p17"/>
          <p:cNvSpPr txBox="1"/>
          <p:nvPr/>
        </p:nvSpPr>
        <p:spPr>
          <a:xfrm>
            <a:off x="119062" y="2216150"/>
            <a:ext cx="5710237" cy="28019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We can describe trends in English in different ways. </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1-Verbs of change</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Demand for Blackberries </a:t>
            </a:r>
            <a:r>
              <a:rPr lang="fr-FR" sz="1600" b="0" i="0" u="none">
                <a:solidFill>
                  <a:srgbClr val="FF0000"/>
                </a:solidFill>
                <a:latin typeface="Times New Roman"/>
                <a:ea typeface="Times New Roman"/>
                <a:cs typeface="Times New Roman"/>
                <a:sym typeface="Times New Roman"/>
              </a:rPr>
              <a:t>has soared </a:t>
            </a:r>
            <a:r>
              <a:rPr lang="fr-FR" sz="1600" b="0" i="0" u="none">
                <a:solidFill>
                  <a:srgbClr val="000000"/>
                </a:solidFill>
                <a:latin typeface="Times New Roman"/>
                <a:ea typeface="Times New Roman"/>
                <a:cs typeface="Times New Roman"/>
                <a:sym typeface="Times New Roman"/>
              </a:rPr>
              <a:t>in recent years.</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2-Prepositions</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Sales </a:t>
            </a:r>
            <a:r>
              <a:rPr lang="fr-FR" sz="1600" b="0" i="0" u="none">
                <a:solidFill>
                  <a:srgbClr val="FF0000"/>
                </a:solidFill>
                <a:latin typeface="Times New Roman"/>
                <a:ea typeface="Times New Roman"/>
                <a:cs typeface="Times New Roman"/>
                <a:sym typeface="Times New Roman"/>
              </a:rPr>
              <a:t>rose by</a:t>
            </a:r>
            <a:r>
              <a:rPr lang="fr-FR" sz="1600" b="0" i="0" u="none">
                <a:solidFill>
                  <a:srgbClr val="000000"/>
                </a:solidFill>
                <a:latin typeface="Times New Roman"/>
                <a:ea typeface="Times New Roman"/>
                <a:cs typeface="Times New Roman"/>
                <a:sym typeface="Times New Roman"/>
              </a:rPr>
              <a:t> 20% over the holiday period.</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FF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3- Adjectives</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FF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4- Adverbs </a:t>
            </a:r>
            <a:endParaRPr/>
          </a:p>
        </p:txBody>
      </p:sp>
      <p:pic>
        <p:nvPicPr>
          <p:cNvPr id="932" name="Google Shape;932;p17" descr="Performance GIF - Find on GIFER"/>
          <p:cNvPicPr preferRelativeResize="0"/>
          <p:nvPr/>
        </p:nvPicPr>
        <p:blipFill rotWithShape="1">
          <a:blip r:embed="rId3">
            <a:alphaModFix/>
          </a:blip>
          <a:srcRect/>
          <a:stretch/>
        </p:blipFill>
        <p:spPr>
          <a:xfrm>
            <a:off x="6157912" y="1868487"/>
            <a:ext cx="2986087" cy="2987675"/>
          </a:xfrm>
          <a:prstGeom prst="rect">
            <a:avLst/>
          </a:prstGeom>
          <a:noFill/>
          <a:ln>
            <a:noFill/>
          </a:ln>
        </p:spPr>
      </p:pic>
      <p:sp>
        <p:nvSpPr>
          <p:cNvPr id="933" name="Google Shape;933;p17"/>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16</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30"/>
                                        </p:tgtEl>
                                        <p:attrNameLst>
                                          <p:attrName>style.visibility</p:attrName>
                                        </p:attrNameLst>
                                      </p:cBhvr>
                                      <p:to>
                                        <p:strVal val="visible"/>
                                      </p:to>
                                    </p:set>
                                    <p:anim calcmode="lin" valueType="num">
                                      <p:cBhvr additive="base">
                                        <p:cTn id="7" dur="500"/>
                                        <p:tgtEl>
                                          <p:spTgt spid="93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31">
                                            <p:txEl>
                                              <p:pRg st="0" end="0"/>
                                            </p:txEl>
                                          </p:spTgt>
                                        </p:tgtEl>
                                        <p:attrNameLst>
                                          <p:attrName>style.visibility</p:attrName>
                                        </p:attrNameLst>
                                      </p:cBhvr>
                                      <p:to>
                                        <p:strVal val="visible"/>
                                      </p:to>
                                    </p:set>
                                    <p:animEffect transition="in" filter="fade">
                                      <p:cBhvr>
                                        <p:cTn id="11" dur="1000"/>
                                        <p:tgtEl>
                                          <p:spTgt spid="931">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31">
                                            <p:txEl>
                                              <p:pRg st="1" end="1"/>
                                            </p:txEl>
                                          </p:spTgt>
                                        </p:tgtEl>
                                        <p:attrNameLst>
                                          <p:attrName>style.visibility</p:attrName>
                                        </p:attrNameLst>
                                      </p:cBhvr>
                                      <p:to>
                                        <p:strVal val="visible"/>
                                      </p:to>
                                    </p:set>
                                    <p:animEffect transition="in" filter="fade">
                                      <p:cBhvr>
                                        <p:cTn id="15" dur="1000"/>
                                        <p:tgtEl>
                                          <p:spTgt spid="931">
                                            <p:txEl>
                                              <p:pRg st="1" end="1"/>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931">
                                            <p:txEl>
                                              <p:pRg st="2" end="2"/>
                                            </p:txEl>
                                          </p:spTgt>
                                        </p:tgtEl>
                                        <p:attrNameLst>
                                          <p:attrName>style.visibility</p:attrName>
                                        </p:attrNameLst>
                                      </p:cBhvr>
                                      <p:to>
                                        <p:strVal val="visible"/>
                                      </p:to>
                                    </p:set>
                                    <p:animEffect transition="in" filter="fade">
                                      <p:cBhvr>
                                        <p:cTn id="19" dur="1000"/>
                                        <p:tgtEl>
                                          <p:spTgt spid="931">
                                            <p:txEl>
                                              <p:pRg st="2" end="2"/>
                                            </p:txEl>
                                          </p:spTgt>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931">
                                            <p:txEl>
                                              <p:pRg st="3" end="3"/>
                                            </p:txEl>
                                          </p:spTgt>
                                        </p:tgtEl>
                                        <p:attrNameLst>
                                          <p:attrName>style.visibility</p:attrName>
                                        </p:attrNameLst>
                                      </p:cBhvr>
                                      <p:to>
                                        <p:strVal val="visible"/>
                                      </p:to>
                                    </p:set>
                                    <p:animEffect transition="in" filter="fade">
                                      <p:cBhvr>
                                        <p:cTn id="23" dur="1000"/>
                                        <p:tgtEl>
                                          <p:spTgt spid="931">
                                            <p:txEl>
                                              <p:pRg st="3" end="3"/>
                                            </p:txEl>
                                          </p:spTgt>
                                        </p:tgtEl>
                                      </p:cBhvr>
                                    </p:animEffect>
                                  </p:childTnLst>
                                </p:cTn>
                              </p:par>
                            </p:childTnLst>
                          </p:cTn>
                        </p:par>
                        <p:par>
                          <p:cTn id="24" fill="hold">
                            <p:stCondLst>
                              <p:cond delay="4500"/>
                            </p:stCondLst>
                            <p:childTnLst>
                              <p:par>
                                <p:cTn id="25" presetID="10" presetClass="entr" presetSubtype="0" fill="hold" nodeType="afterEffect">
                                  <p:stCondLst>
                                    <p:cond delay="0"/>
                                  </p:stCondLst>
                                  <p:childTnLst>
                                    <p:set>
                                      <p:cBhvr>
                                        <p:cTn id="26" dur="1" fill="hold">
                                          <p:stCondLst>
                                            <p:cond delay="0"/>
                                          </p:stCondLst>
                                        </p:cTn>
                                        <p:tgtEl>
                                          <p:spTgt spid="931">
                                            <p:txEl>
                                              <p:pRg st="4" end="4"/>
                                            </p:txEl>
                                          </p:spTgt>
                                        </p:tgtEl>
                                        <p:attrNameLst>
                                          <p:attrName>style.visibility</p:attrName>
                                        </p:attrNameLst>
                                      </p:cBhvr>
                                      <p:to>
                                        <p:strVal val="visible"/>
                                      </p:to>
                                    </p:set>
                                    <p:animEffect transition="in" filter="fade">
                                      <p:cBhvr>
                                        <p:cTn id="27" dur="1000"/>
                                        <p:tgtEl>
                                          <p:spTgt spid="931">
                                            <p:txEl>
                                              <p:pRg st="4" end="4"/>
                                            </p:txEl>
                                          </p:spTgt>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931">
                                            <p:txEl>
                                              <p:pRg st="5" end="5"/>
                                            </p:txEl>
                                          </p:spTgt>
                                        </p:tgtEl>
                                        <p:attrNameLst>
                                          <p:attrName>style.visibility</p:attrName>
                                        </p:attrNameLst>
                                      </p:cBhvr>
                                      <p:to>
                                        <p:strVal val="visible"/>
                                      </p:to>
                                    </p:set>
                                    <p:animEffect transition="in" filter="fade">
                                      <p:cBhvr>
                                        <p:cTn id="31" dur="1000"/>
                                        <p:tgtEl>
                                          <p:spTgt spid="931">
                                            <p:txEl>
                                              <p:pRg st="5" end="5"/>
                                            </p:txEl>
                                          </p:spTgt>
                                        </p:tgtEl>
                                      </p:cBhvr>
                                    </p:animEffect>
                                  </p:childTnLst>
                                </p:cTn>
                              </p:par>
                            </p:childTnLst>
                          </p:cTn>
                        </p:par>
                        <p:par>
                          <p:cTn id="32" fill="hold">
                            <p:stCondLst>
                              <p:cond delay="6500"/>
                            </p:stCondLst>
                            <p:childTnLst>
                              <p:par>
                                <p:cTn id="33" presetID="10" presetClass="entr" presetSubtype="0" fill="hold" nodeType="afterEffect">
                                  <p:stCondLst>
                                    <p:cond delay="0"/>
                                  </p:stCondLst>
                                  <p:childTnLst>
                                    <p:set>
                                      <p:cBhvr>
                                        <p:cTn id="34" dur="1" fill="hold">
                                          <p:stCondLst>
                                            <p:cond delay="0"/>
                                          </p:stCondLst>
                                        </p:cTn>
                                        <p:tgtEl>
                                          <p:spTgt spid="931">
                                            <p:txEl>
                                              <p:pRg st="6" end="6"/>
                                            </p:txEl>
                                          </p:spTgt>
                                        </p:tgtEl>
                                        <p:attrNameLst>
                                          <p:attrName>style.visibility</p:attrName>
                                        </p:attrNameLst>
                                      </p:cBhvr>
                                      <p:to>
                                        <p:strVal val="visible"/>
                                      </p:to>
                                    </p:set>
                                    <p:animEffect transition="in" filter="fade">
                                      <p:cBhvr>
                                        <p:cTn id="35" dur="1000"/>
                                        <p:tgtEl>
                                          <p:spTgt spid="931">
                                            <p:txEl>
                                              <p:pRg st="6" end="6"/>
                                            </p:txEl>
                                          </p:spTgt>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931">
                                            <p:txEl>
                                              <p:pRg st="7" end="7"/>
                                            </p:txEl>
                                          </p:spTgt>
                                        </p:tgtEl>
                                        <p:attrNameLst>
                                          <p:attrName>style.visibility</p:attrName>
                                        </p:attrNameLst>
                                      </p:cBhvr>
                                      <p:to>
                                        <p:strVal val="visible"/>
                                      </p:to>
                                    </p:set>
                                    <p:animEffect transition="in" filter="fade">
                                      <p:cBhvr>
                                        <p:cTn id="39" dur="1000"/>
                                        <p:tgtEl>
                                          <p:spTgt spid="931">
                                            <p:txEl>
                                              <p:pRg st="7" end="7"/>
                                            </p:txEl>
                                          </p:spTgt>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931">
                                            <p:txEl>
                                              <p:pRg st="8" end="8"/>
                                            </p:txEl>
                                          </p:spTgt>
                                        </p:tgtEl>
                                        <p:attrNameLst>
                                          <p:attrName>style.visibility</p:attrName>
                                        </p:attrNameLst>
                                      </p:cBhvr>
                                      <p:to>
                                        <p:strVal val="visible"/>
                                      </p:to>
                                    </p:set>
                                    <p:animEffect transition="in" filter="fade">
                                      <p:cBhvr>
                                        <p:cTn id="43" dur="1000"/>
                                        <p:tgtEl>
                                          <p:spTgt spid="931">
                                            <p:txEl>
                                              <p:pRg st="8" end="8"/>
                                            </p:txEl>
                                          </p:spTgt>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931">
                                            <p:txEl>
                                              <p:pRg st="9" end="9"/>
                                            </p:txEl>
                                          </p:spTgt>
                                        </p:tgtEl>
                                        <p:attrNameLst>
                                          <p:attrName>style.visibility</p:attrName>
                                        </p:attrNameLst>
                                      </p:cBhvr>
                                      <p:to>
                                        <p:strVal val="visible"/>
                                      </p:to>
                                    </p:set>
                                    <p:animEffect transition="in" filter="fade">
                                      <p:cBhvr>
                                        <p:cTn id="47" dur="1000"/>
                                        <p:tgtEl>
                                          <p:spTgt spid="931">
                                            <p:txEl>
                                              <p:pRg st="9" end="9"/>
                                            </p:txEl>
                                          </p:spTgt>
                                        </p:tgtEl>
                                      </p:cBhvr>
                                    </p:animEffect>
                                  </p:childTnLst>
                                </p:cTn>
                              </p:par>
                            </p:childTnLst>
                          </p:cTn>
                        </p:par>
                        <p:par>
                          <p:cTn id="48" fill="hold">
                            <p:stCondLst>
                              <p:cond delay="10500"/>
                            </p:stCondLst>
                            <p:childTnLst>
                              <p:par>
                                <p:cTn id="49" presetID="10" presetClass="entr" presetSubtype="0" fill="hold" nodeType="afterEffect">
                                  <p:stCondLst>
                                    <p:cond delay="0"/>
                                  </p:stCondLst>
                                  <p:childTnLst>
                                    <p:set>
                                      <p:cBhvr>
                                        <p:cTn id="50" dur="1" fill="hold">
                                          <p:stCondLst>
                                            <p:cond delay="0"/>
                                          </p:stCondLst>
                                        </p:cTn>
                                        <p:tgtEl>
                                          <p:spTgt spid="931">
                                            <p:txEl>
                                              <p:pRg st="10" end="10"/>
                                            </p:txEl>
                                          </p:spTgt>
                                        </p:tgtEl>
                                        <p:attrNameLst>
                                          <p:attrName>style.visibility</p:attrName>
                                        </p:attrNameLst>
                                      </p:cBhvr>
                                      <p:to>
                                        <p:strVal val="visible"/>
                                      </p:to>
                                    </p:set>
                                    <p:animEffect transition="in" filter="fade">
                                      <p:cBhvr>
                                        <p:cTn id="51" dur="1000"/>
                                        <p:tgtEl>
                                          <p:spTgt spid="9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8"/>
          <p:cNvSpPr txBox="1">
            <a:spLocks noGrp="1"/>
          </p:cNvSpPr>
          <p:nvPr>
            <p:ph type="title"/>
          </p:nvPr>
        </p:nvSpPr>
        <p:spPr>
          <a:xfrm>
            <a:off x="1157287" y="0"/>
            <a:ext cx="6829425" cy="62865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br>
              <a:rPr lang="fr-FR" sz="1600" b="1" i="0" u="none">
                <a:solidFill>
                  <a:srgbClr val="000000"/>
                </a:solidFill>
                <a:latin typeface="Signika"/>
                <a:ea typeface="Signika"/>
                <a:cs typeface="Signika"/>
                <a:sym typeface="Signika"/>
              </a:rPr>
            </a:br>
            <a:br>
              <a:rPr lang="fr-FR" sz="1600" b="1" i="0" u="none">
                <a:solidFill>
                  <a:srgbClr val="000000"/>
                </a:solidFill>
                <a:latin typeface="Signika"/>
                <a:ea typeface="Signika"/>
                <a:cs typeface="Signika"/>
                <a:sym typeface="Signika"/>
              </a:rPr>
            </a:br>
            <a:br>
              <a:rPr lang="fr-FR" sz="1600" b="1" i="0" u="none">
                <a:solidFill>
                  <a:srgbClr val="000000"/>
                </a:solidFill>
                <a:latin typeface="Signika"/>
                <a:ea typeface="Signika"/>
                <a:cs typeface="Signika"/>
                <a:sym typeface="Signika"/>
              </a:rPr>
            </a:br>
            <a:br>
              <a:rPr lang="fr-FR" sz="1600" b="1" i="0" u="none">
                <a:solidFill>
                  <a:srgbClr val="000000"/>
                </a:solidFill>
                <a:latin typeface="Signika"/>
                <a:ea typeface="Signika"/>
                <a:cs typeface="Signika"/>
                <a:sym typeface="Signika"/>
              </a:rPr>
            </a:br>
            <a:br>
              <a:rPr lang="fr-FR" sz="1600" b="1" i="0" u="none">
                <a:solidFill>
                  <a:srgbClr val="000000"/>
                </a:solidFill>
                <a:latin typeface="Signika"/>
                <a:ea typeface="Signika"/>
                <a:cs typeface="Signika"/>
                <a:sym typeface="Signika"/>
              </a:rPr>
            </a:br>
            <a:r>
              <a:rPr lang="fr-FR" sz="1600" b="1" i="0" u="none">
                <a:solidFill>
                  <a:srgbClr val="000000"/>
                </a:solidFill>
                <a:latin typeface="Signika"/>
                <a:ea typeface="Signika"/>
                <a:cs typeface="Signika"/>
                <a:sym typeface="Signika"/>
              </a:rPr>
              <a:t>Match the descriptions to the bar charts.</a:t>
            </a:r>
            <a:br>
              <a:rPr lang="fr-FR" sz="3600" b="1" i="0" u="none">
                <a:solidFill>
                  <a:srgbClr val="000000"/>
                </a:solidFill>
                <a:latin typeface="Signika"/>
                <a:ea typeface="Signika"/>
                <a:cs typeface="Signika"/>
                <a:sym typeface="Signika"/>
              </a:rPr>
            </a:br>
            <a:br>
              <a:rPr lang="fr-FR" sz="3600" b="1" i="0" u="none">
                <a:solidFill>
                  <a:srgbClr val="000000"/>
                </a:solidFill>
                <a:latin typeface="Signika"/>
                <a:ea typeface="Signika"/>
                <a:cs typeface="Signika"/>
                <a:sym typeface="Signika"/>
              </a:rPr>
            </a:br>
            <a:endParaRPr/>
          </a:p>
        </p:txBody>
      </p:sp>
      <p:pic>
        <p:nvPicPr>
          <p:cNvPr id="939" name="Google Shape;939;p18"/>
          <p:cNvPicPr preferRelativeResize="0"/>
          <p:nvPr/>
        </p:nvPicPr>
        <p:blipFill rotWithShape="1">
          <a:blip r:embed="rId3">
            <a:alphaModFix/>
          </a:blip>
          <a:srcRect/>
          <a:stretch/>
        </p:blipFill>
        <p:spPr>
          <a:xfrm>
            <a:off x="1111250" y="1687512"/>
            <a:ext cx="6919912" cy="3140075"/>
          </a:xfrm>
          <a:prstGeom prst="rect">
            <a:avLst/>
          </a:prstGeom>
          <a:noFill/>
          <a:ln>
            <a:noFill/>
          </a:ln>
        </p:spPr>
      </p:pic>
      <p:sp>
        <p:nvSpPr>
          <p:cNvPr id="940" name="Google Shape;940;p18"/>
          <p:cNvSpPr txBox="1"/>
          <p:nvPr/>
        </p:nvSpPr>
        <p:spPr>
          <a:xfrm>
            <a:off x="1257300" y="819150"/>
            <a:ext cx="6773862" cy="5857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steady rise 	 no change		  a slight fall 	 a sharp rise</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steady fall 	 a sharp fall  	  a slight rise</a:t>
            </a:r>
            <a:endParaRPr/>
          </a:p>
        </p:txBody>
      </p:sp>
      <p:sp>
        <p:nvSpPr>
          <p:cNvPr id="941" name="Google Shape;941;p18"/>
          <p:cNvSpPr txBox="1"/>
          <p:nvPr/>
        </p:nvSpPr>
        <p:spPr>
          <a:xfrm>
            <a:off x="6496050" y="29495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no change</a:t>
            </a:r>
            <a:endParaRPr/>
          </a:p>
        </p:txBody>
      </p:sp>
      <p:sp>
        <p:nvSpPr>
          <p:cNvPr id="942" name="Google Shape;942;p18"/>
          <p:cNvSpPr txBox="1"/>
          <p:nvPr/>
        </p:nvSpPr>
        <p:spPr>
          <a:xfrm>
            <a:off x="1390650" y="29495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sharp rise</a:t>
            </a:r>
            <a:endParaRPr/>
          </a:p>
        </p:txBody>
      </p:sp>
      <p:sp>
        <p:nvSpPr>
          <p:cNvPr id="943" name="Google Shape;943;p18"/>
          <p:cNvSpPr txBox="1"/>
          <p:nvPr/>
        </p:nvSpPr>
        <p:spPr>
          <a:xfrm>
            <a:off x="2266950" y="44354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sharp fall </a:t>
            </a:r>
            <a:endParaRPr/>
          </a:p>
        </p:txBody>
      </p:sp>
      <p:sp>
        <p:nvSpPr>
          <p:cNvPr id="944" name="Google Shape;944;p18"/>
          <p:cNvSpPr txBox="1"/>
          <p:nvPr/>
        </p:nvSpPr>
        <p:spPr>
          <a:xfrm>
            <a:off x="5629275" y="44354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steady fall </a:t>
            </a:r>
            <a:endParaRPr/>
          </a:p>
        </p:txBody>
      </p:sp>
      <p:sp>
        <p:nvSpPr>
          <p:cNvPr id="945" name="Google Shape;945;p18"/>
          <p:cNvSpPr txBox="1"/>
          <p:nvPr/>
        </p:nvSpPr>
        <p:spPr>
          <a:xfrm>
            <a:off x="3941762" y="44354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slight fall </a:t>
            </a:r>
            <a:endParaRPr/>
          </a:p>
        </p:txBody>
      </p:sp>
      <p:sp>
        <p:nvSpPr>
          <p:cNvPr id="946" name="Google Shape;946;p18"/>
          <p:cNvSpPr txBox="1"/>
          <p:nvPr/>
        </p:nvSpPr>
        <p:spPr>
          <a:xfrm>
            <a:off x="4829175" y="29495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steady rise </a:t>
            </a:r>
            <a:endParaRPr/>
          </a:p>
        </p:txBody>
      </p:sp>
      <p:sp>
        <p:nvSpPr>
          <p:cNvPr id="947" name="Google Shape;947;p18"/>
          <p:cNvSpPr txBox="1"/>
          <p:nvPr/>
        </p:nvSpPr>
        <p:spPr>
          <a:xfrm>
            <a:off x="3113087" y="2949575"/>
            <a:ext cx="12573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slight rise</a:t>
            </a:r>
            <a:endParaRPr/>
          </a:p>
        </p:txBody>
      </p:sp>
      <p:sp>
        <p:nvSpPr>
          <p:cNvPr id="948" name="Google Shape;948;p18"/>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17</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
                                        </p:tgtEl>
                                        <p:attrNameLst>
                                          <p:attrName>style.visibility</p:attrName>
                                        </p:attrNameLst>
                                      </p:cBhvr>
                                      <p:to>
                                        <p:strVal val="visible"/>
                                      </p:to>
                                    </p:set>
                                    <p:animEffect transition="in" filter="fade">
                                      <p:cBhvr>
                                        <p:cTn id="7" dur="1000"/>
                                        <p:tgtEl>
                                          <p:spTgt spid="9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1000"/>
                                        <p:tgtEl>
                                          <p:spTgt spid="9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6"/>
                                        </p:tgtEl>
                                        <p:attrNameLst>
                                          <p:attrName>style.visibility</p:attrName>
                                        </p:attrNameLst>
                                      </p:cBhvr>
                                      <p:to>
                                        <p:strVal val="visible"/>
                                      </p:to>
                                    </p:set>
                                    <p:animEffect transition="in" filter="fade">
                                      <p:cBhvr>
                                        <p:cTn id="17" dur="1000"/>
                                        <p:tgtEl>
                                          <p:spTgt spid="9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1"/>
                                        </p:tgtEl>
                                        <p:attrNameLst>
                                          <p:attrName>style.visibility</p:attrName>
                                        </p:attrNameLst>
                                      </p:cBhvr>
                                      <p:to>
                                        <p:strVal val="visible"/>
                                      </p:to>
                                    </p:set>
                                    <p:animEffect transition="in" filter="fade">
                                      <p:cBhvr>
                                        <p:cTn id="22" dur="1000"/>
                                        <p:tgtEl>
                                          <p:spTgt spid="9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3"/>
                                        </p:tgtEl>
                                        <p:attrNameLst>
                                          <p:attrName>style.visibility</p:attrName>
                                        </p:attrNameLst>
                                      </p:cBhvr>
                                      <p:to>
                                        <p:strVal val="visible"/>
                                      </p:to>
                                    </p:set>
                                    <p:animEffect transition="in" filter="fade">
                                      <p:cBhvr>
                                        <p:cTn id="27" dur="1000"/>
                                        <p:tgtEl>
                                          <p:spTgt spid="9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5"/>
                                        </p:tgtEl>
                                        <p:attrNameLst>
                                          <p:attrName>style.visibility</p:attrName>
                                        </p:attrNameLst>
                                      </p:cBhvr>
                                      <p:to>
                                        <p:strVal val="visible"/>
                                      </p:to>
                                    </p:set>
                                    <p:animEffect transition="in" filter="fade">
                                      <p:cBhvr>
                                        <p:cTn id="32" dur="1000"/>
                                        <p:tgtEl>
                                          <p:spTgt spid="9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4"/>
                                        </p:tgtEl>
                                        <p:attrNameLst>
                                          <p:attrName>style.visibility</p:attrName>
                                        </p:attrNameLst>
                                      </p:cBhvr>
                                      <p:to>
                                        <p:strVal val="visible"/>
                                      </p:to>
                                    </p:set>
                                    <p:animEffect transition="in" filter="fade">
                                      <p:cBhvr>
                                        <p:cTn id="37" dur="1000"/>
                                        <p:tgtEl>
                                          <p:spTgt spid="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9"/>
          <p:cNvSpPr txBox="1">
            <a:spLocks noGrp="1"/>
          </p:cNvSpPr>
          <p:nvPr>
            <p:ph type="title" idx="4294967295"/>
          </p:nvPr>
        </p:nvSpPr>
        <p:spPr>
          <a:xfrm>
            <a:off x="5346700" y="1892225"/>
            <a:ext cx="29250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Passive </a:t>
            </a:r>
            <a:endParaRPr sz="3600" b="1" i="0" u="none" strike="noStrike" cap="none">
              <a:solidFill>
                <a:srgbClr val="FFFFFF"/>
              </a:solidFill>
              <a:latin typeface="Signika"/>
              <a:ea typeface="Signika"/>
              <a:cs typeface="Signika"/>
              <a:sym typeface="Signika"/>
            </a:endParaRPr>
          </a:p>
        </p:txBody>
      </p:sp>
      <p:sp>
        <p:nvSpPr>
          <p:cNvPr id="954" name="Google Shape;954;p19"/>
          <p:cNvSpPr txBox="1"/>
          <p:nvPr/>
        </p:nvSpPr>
        <p:spPr>
          <a:xfrm>
            <a:off x="1819275" y="1095375"/>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55" name="Google Shape;955;p19"/>
          <p:cNvSpPr txBox="1"/>
          <p:nvPr/>
        </p:nvSpPr>
        <p:spPr>
          <a:xfrm>
            <a:off x="5346700" y="2928937"/>
            <a:ext cx="32004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The passive is often used in notices, announcements and describing processes. </a:t>
            </a:r>
            <a:endParaRPr/>
          </a:p>
        </p:txBody>
      </p:sp>
      <p:pic>
        <p:nvPicPr>
          <p:cNvPr id="956" name="Google Shape;956;p19"/>
          <p:cNvPicPr preferRelativeResize="0"/>
          <p:nvPr/>
        </p:nvPicPr>
        <p:blipFill rotWithShape="1">
          <a:blip r:embed="rId3">
            <a:alphaModFix/>
          </a:blip>
          <a:srcRect/>
          <a:stretch/>
        </p:blipFill>
        <p:spPr>
          <a:xfrm>
            <a:off x="1955800" y="1333500"/>
            <a:ext cx="2730500" cy="3187700"/>
          </a:xfrm>
          <a:prstGeom prst="rect">
            <a:avLst/>
          </a:prstGeom>
          <a:noFill/>
          <a:ln>
            <a:noFill/>
          </a:ln>
          <a:effectLst>
            <a:outerShdw blurRad="292100" dist="139700" dir="2700000" algn="tl" rotWithShape="0">
              <a:srgbClr val="333333">
                <a:alpha val="64705"/>
              </a:srgbClr>
            </a:outerShdw>
          </a:effectLst>
        </p:spPr>
      </p:pic>
      <p:sp>
        <p:nvSpPr>
          <p:cNvPr id="957" name="Google Shape;957;p19"/>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18</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55"/>
                                        </p:tgtEl>
                                        <p:attrNameLst>
                                          <p:attrName>style.visibility</p:attrName>
                                        </p:attrNameLst>
                                      </p:cBhvr>
                                      <p:to>
                                        <p:strVal val="visible"/>
                                      </p:to>
                                    </p:set>
                                    <p:anim calcmode="lin" valueType="num">
                                      <p:cBhvr additive="base">
                                        <p:cTn id="7" dur="500"/>
                                        <p:tgtEl>
                                          <p:spTgt spid="955"/>
                                        </p:tgtEl>
                                        <p:attrNameLst>
                                          <p:attrName>ppt_w</p:attrName>
                                        </p:attrNameLst>
                                      </p:cBhvr>
                                      <p:tavLst>
                                        <p:tav tm="0">
                                          <p:val>
                                            <p:strVal val="0"/>
                                          </p:val>
                                        </p:tav>
                                        <p:tav tm="100000">
                                          <p:val>
                                            <p:strVal val="#ppt_w"/>
                                          </p:val>
                                        </p:tav>
                                      </p:tavLst>
                                    </p:anim>
                                    <p:anim calcmode="lin" valueType="num">
                                      <p:cBhvr additive="base">
                                        <p:cTn id="8" dur="500"/>
                                        <p:tgtEl>
                                          <p:spTgt spid="95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2"/>
          <p:cNvSpPr txBox="1">
            <a:spLocks noGrp="1"/>
          </p:cNvSpPr>
          <p:nvPr>
            <p:ph type="title" idx="4294967295"/>
          </p:nvPr>
        </p:nvSpPr>
        <p:spPr>
          <a:xfrm>
            <a:off x="1166625" y="0"/>
            <a:ext cx="68298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LEARNING OUTCOMES</a:t>
            </a:r>
            <a:endParaRPr sz="3600" b="1" i="0" u="none" strike="noStrike" cap="none">
              <a:solidFill>
                <a:srgbClr val="FFFFFF"/>
              </a:solidFill>
              <a:latin typeface="Signika"/>
              <a:ea typeface="Signika"/>
              <a:cs typeface="Signika"/>
              <a:sym typeface="Signika"/>
            </a:endParaRPr>
          </a:p>
        </p:txBody>
      </p:sp>
      <p:sp>
        <p:nvSpPr>
          <p:cNvPr id="660" name="Google Shape;660;p2"/>
          <p:cNvSpPr txBox="1"/>
          <p:nvPr/>
        </p:nvSpPr>
        <p:spPr>
          <a:xfrm>
            <a:off x="449262" y="1284287"/>
            <a:ext cx="7735887" cy="35798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Times New Roman"/>
              <a:buNone/>
            </a:pPr>
            <a:r>
              <a:rPr lang="fr-FR" sz="2800" b="0" i="0" u="none">
                <a:solidFill>
                  <a:srgbClr val="000000"/>
                </a:solidFill>
                <a:latin typeface="Times New Roman"/>
                <a:ea typeface="Times New Roman"/>
                <a:cs typeface="Times New Roman"/>
                <a:sym typeface="Times New Roman"/>
              </a:rPr>
              <a:t>By the end of this session, you will be able to:</a:t>
            </a:r>
            <a:endParaRPr/>
          </a:p>
          <a:p>
            <a:pPr marL="0" marR="0" lvl="0" indent="0" algn="l" rtl="0">
              <a:lnSpc>
                <a:spcPct val="100000"/>
              </a:lnSpc>
              <a:spcBef>
                <a:spcPts val="1600"/>
              </a:spcBef>
              <a:spcAft>
                <a:spcPts val="0"/>
              </a:spcAft>
              <a:buClr>
                <a:srgbClr val="000000"/>
              </a:buClr>
              <a:buSzPts val="2800"/>
              <a:buFont typeface="Arial"/>
              <a:buNone/>
            </a:pPr>
            <a:endParaRPr sz="2800" b="0" i="0" u="none">
              <a:solidFill>
                <a:srgbClr val="000000"/>
              </a:solidFill>
              <a:latin typeface="Times New Roman"/>
              <a:ea typeface="Times New Roman"/>
              <a:cs typeface="Times New Roman"/>
              <a:sym typeface="Times New Roman"/>
            </a:endParaRPr>
          </a:p>
          <a:p>
            <a:pPr marL="0" marR="0" lvl="0" indent="-165100" algn="l" rtl="0">
              <a:lnSpc>
                <a:spcPct val="100000"/>
              </a:lnSpc>
              <a:spcBef>
                <a:spcPts val="1600"/>
              </a:spcBef>
              <a:spcAft>
                <a:spcPts val="0"/>
              </a:spcAft>
              <a:buClr>
                <a:srgbClr val="000000"/>
              </a:buClr>
              <a:buSzPts val="2600"/>
              <a:buFont typeface="Noto Sans Symbols"/>
              <a:buChar char="⮚"/>
            </a:pPr>
            <a:r>
              <a:rPr lang="fr-FR" sz="2600" b="0" i="0" u="none">
                <a:solidFill>
                  <a:srgbClr val="000000"/>
                </a:solidFill>
                <a:latin typeface="Times New Roman"/>
                <a:ea typeface="Times New Roman"/>
                <a:cs typeface="Times New Roman"/>
                <a:sym typeface="Times New Roman"/>
              </a:rPr>
              <a:t>Review &amp; practice on various grammatical points</a:t>
            </a:r>
            <a:endParaRPr/>
          </a:p>
          <a:p>
            <a:pPr marL="0" marR="0" lvl="0" indent="-165100" algn="l" rtl="0">
              <a:lnSpc>
                <a:spcPct val="100000"/>
              </a:lnSpc>
              <a:spcBef>
                <a:spcPts val="1600"/>
              </a:spcBef>
              <a:spcAft>
                <a:spcPts val="0"/>
              </a:spcAft>
              <a:buClr>
                <a:srgbClr val="000000"/>
              </a:buClr>
              <a:buSzPts val="2600"/>
              <a:buFont typeface="Noto Sans Symbols"/>
              <a:buChar char="⮚"/>
            </a:pPr>
            <a:r>
              <a:rPr lang="fr-FR" sz="2600" b="0" i="0" u="none">
                <a:solidFill>
                  <a:srgbClr val="000000"/>
                </a:solidFill>
                <a:latin typeface="Times New Roman"/>
                <a:ea typeface="Times New Roman"/>
                <a:cs typeface="Times New Roman"/>
                <a:sym typeface="Times New Roman"/>
              </a:rPr>
              <a:t>Reinvest idioms in speaking </a:t>
            </a:r>
            <a:endParaRPr/>
          </a:p>
          <a:p>
            <a:pPr marL="0" marR="0" lvl="0" indent="-165100" algn="l" rtl="0">
              <a:lnSpc>
                <a:spcPct val="100000"/>
              </a:lnSpc>
              <a:spcBef>
                <a:spcPts val="1600"/>
              </a:spcBef>
              <a:spcAft>
                <a:spcPts val="0"/>
              </a:spcAft>
              <a:buClr>
                <a:srgbClr val="000000"/>
              </a:buClr>
              <a:buSzPts val="2600"/>
              <a:buFont typeface="Noto Sans Symbols"/>
              <a:buChar char="⮚"/>
            </a:pPr>
            <a:r>
              <a:rPr lang="fr-FR" sz="2600" b="0" i="0" u="none">
                <a:solidFill>
                  <a:srgbClr val="000000"/>
                </a:solidFill>
                <a:latin typeface="Times New Roman"/>
                <a:ea typeface="Times New Roman"/>
                <a:cs typeface="Times New Roman"/>
                <a:sym typeface="Times New Roman"/>
              </a:rPr>
              <a:t>Review the structure of an argumentative essay</a:t>
            </a:r>
            <a:endParaRPr/>
          </a:p>
          <a:p>
            <a:pPr marL="0" marR="0" lvl="0" indent="0" algn="l" rtl="0">
              <a:lnSpc>
                <a:spcPct val="100000"/>
              </a:lnSpc>
              <a:spcBef>
                <a:spcPts val="1600"/>
              </a:spcBef>
              <a:spcAft>
                <a:spcPts val="0"/>
              </a:spcAft>
              <a:buClr>
                <a:srgbClr val="000000"/>
              </a:buClr>
              <a:buSzPts val="2000"/>
              <a:buFont typeface="Arial"/>
              <a:buNone/>
            </a:pPr>
            <a:endParaRPr sz="20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1600"/>
              </a:spcBef>
              <a:spcAft>
                <a:spcPts val="0"/>
              </a:spcAft>
              <a:buNone/>
            </a:pPr>
            <a:endParaRPr sz="2000" b="0" i="0" u="none">
              <a:solidFill>
                <a:srgbClr val="000000"/>
              </a:solidFill>
              <a:latin typeface="Times New Roman"/>
              <a:ea typeface="Times New Roman"/>
              <a:cs typeface="Times New Roman"/>
              <a:sym typeface="Times New Roman"/>
            </a:endParaRPr>
          </a:p>
        </p:txBody>
      </p:sp>
      <p:sp>
        <p:nvSpPr>
          <p:cNvPr id="661" name="Google Shape;661;p2"/>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0">
                                            <p:txEl>
                                              <p:pRg st="0" end="0"/>
                                            </p:txEl>
                                          </p:spTgt>
                                        </p:tgtEl>
                                        <p:attrNameLst>
                                          <p:attrName>style.visibility</p:attrName>
                                        </p:attrNameLst>
                                      </p:cBhvr>
                                      <p:to>
                                        <p:strVal val="visible"/>
                                      </p:to>
                                    </p:set>
                                    <p:animEffect transition="in" filter="fade">
                                      <p:cBhvr>
                                        <p:cTn id="7" dur="1000"/>
                                        <p:tgtEl>
                                          <p:spTgt spid="660">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0">
                                            <p:txEl>
                                              <p:pRg st="1" end="1"/>
                                            </p:txEl>
                                          </p:spTgt>
                                        </p:tgtEl>
                                        <p:attrNameLst>
                                          <p:attrName>style.visibility</p:attrName>
                                        </p:attrNameLst>
                                      </p:cBhvr>
                                      <p:to>
                                        <p:strVal val="visible"/>
                                      </p:to>
                                    </p:set>
                                    <p:animEffect transition="in" filter="fade">
                                      <p:cBhvr>
                                        <p:cTn id="11" dur="1000"/>
                                        <p:tgtEl>
                                          <p:spTgt spid="660">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60">
                                            <p:txEl>
                                              <p:pRg st="2" end="2"/>
                                            </p:txEl>
                                          </p:spTgt>
                                        </p:tgtEl>
                                        <p:attrNameLst>
                                          <p:attrName>style.visibility</p:attrName>
                                        </p:attrNameLst>
                                      </p:cBhvr>
                                      <p:to>
                                        <p:strVal val="visible"/>
                                      </p:to>
                                    </p:set>
                                    <p:animEffect transition="in" filter="fade">
                                      <p:cBhvr>
                                        <p:cTn id="15" dur="1000"/>
                                        <p:tgtEl>
                                          <p:spTgt spid="660">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60">
                                            <p:txEl>
                                              <p:pRg st="3" end="3"/>
                                            </p:txEl>
                                          </p:spTgt>
                                        </p:tgtEl>
                                        <p:attrNameLst>
                                          <p:attrName>style.visibility</p:attrName>
                                        </p:attrNameLst>
                                      </p:cBhvr>
                                      <p:to>
                                        <p:strVal val="visible"/>
                                      </p:to>
                                    </p:set>
                                    <p:animEffect transition="in" filter="fade">
                                      <p:cBhvr>
                                        <p:cTn id="19" dur="1000"/>
                                        <p:tgtEl>
                                          <p:spTgt spid="660">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660">
                                            <p:txEl>
                                              <p:pRg st="4" end="4"/>
                                            </p:txEl>
                                          </p:spTgt>
                                        </p:tgtEl>
                                        <p:attrNameLst>
                                          <p:attrName>style.visibility</p:attrName>
                                        </p:attrNameLst>
                                      </p:cBhvr>
                                      <p:to>
                                        <p:strVal val="visible"/>
                                      </p:to>
                                    </p:set>
                                    <p:animEffect transition="in" filter="fade">
                                      <p:cBhvr>
                                        <p:cTn id="23" dur="1000"/>
                                        <p:tgtEl>
                                          <p:spTgt spid="660">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660">
                                            <p:txEl>
                                              <p:pRg st="5" end="5"/>
                                            </p:txEl>
                                          </p:spTgt>
                                        </p:tgtEl>
                                        <p:attrNameLst>
                                          <p:attrName>style.visibility</p:attrName>
                                        </p:attrNameLst>
                                      </p:cBhvr>
                                      <p:to>
                                        <p:strVal val="visible"/>
                                      </p:to>
                                    </p:set>
                                    <p:animEffect transition="in" filter="fade">
                                      <p:cBhvr>
                                        <p:cTn id="27" dur="1000"/>
                                        <p:tgtEl>
                                          <p:spTgt spid="660">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660">
                                            <p:txEl>
                                              <p:pRg st="6" end="6"/>
                                            </p:txEl>
                                          </p:spTgt>
                                        </p:tgtEl>
                                        <p:attrNameLst>
                                          <p:attrName>style.visibility</p:attrName>
                                        </p:attrNameLst>
                                      </p:cBhvr>
                                      <p:to>
                                        <p:strVal val="visible"/>
                                      </p:to>
                                    </p:set>
                                    <p:animEffect transition="in" filter="fade">
                                      <p:cBhvr>
                                        <p:cTn id="31" dur="1000"/>
                                        <p:tgtEl>
                                          <p:spTgt spid="6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20"/>
          <p:cNvSpPr txBox="1">
            <a:spLocks noGrp="1"/>
          </p:cNvSpPr>
          <p:nvPr>
            <p:ph type="title"/>
          </p:nvPr>
        </p:nvSpPr>
        <p:spPr>
          <a:xfrm>
            <a:off x="754062" y="133350"/>
            <a:ext cx="7553325" cy="61912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br>
              <a:rPr lang="fr-FR" sz="2800" b="1" i="0" u="none">
                <a:solidFill>
                  <a:srgbClr val="000000"/>
                </a:solidFill>
                <a:latin typeface="Times New Roman"/>
                <a:ea typeface="Times New Roman"/>
                <a:cs typeface="Times New Roman"/>
                <a:sym typeface="Times New Roman"/>
              </a:rPr>
            </a:br>
            <a:r>
              <a:rPr lang="fr-FR" sz="2800" b="1" i="0" u="none">
                <a:solidFill>
                  <a:srgbClr val="000000"/>
                </a:solidFill>
                <a:latin typeface="Times New Roman"/>
                <a:ea typeface="Times New Roman"/>
                <a:cs typeface="Times New Roman"/>
                <a:sym typeface="Times New Roman"/>
              </a:rPr>
              <a:t>Compare the following sentences</a:t>
            </a:r>
            <a:br>
              <a:rPr lang="fr-FR" sz="2800" b="1" i="0" u="none">
                <a:solidFill>
                  <a:srgbClr val="000000"/>
                </a:solidFill>
                <a:latin typeface="Times New Roman"/>
                <a:ea typeface="Times New Roman"/>
                <a:cs typeface="Times New Roman"/>
                <a:sym typeface="Times New Roman"/>
              </a:rPr>
            </a:br>
            <a:endParaRPr/>
          </a:p>
        </p:txBody>
      </p:sp>
      <p:sp>
        <p:nvSpPr>
          <p:cNvPr id="963" name="Google Shape;963;p20"/>
          <p:cNvSpPr txBox="1">
            <a:spLocks noGrp="1"/>
          </p:cNvSpPr>
          <p:nvPr>
            <p:ph type="subTitle" idx="1"/>
          </p:nvPr>
        </p:nvSpPr>
        <p:spPr>
          <a:xfrm>
            <a:off x="6007100" y="1601787"/>
            <a:ext cx="3208337" cy="58578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00"/>
              <a:buNone/>
            </a:pPr>
            <a:r>
              <a:rPr lang="fr-FR" sz="1400" b="1" i="0" u="none">
                <a:solidFill>
                  <a:srgbClr val="623268"/>
                </a:solidFill>
                <a:latin typeface="Times New Roman"/>
                <a:ea typeface="Times New Roman"/>
                <a:cs typeface="Times New Roman"/>
                <a:sym typeface="Times New Roman"/>
              </a:rPr>
              <a:t>The tree is cut down. </a:t>
            </a:r>
            <a:endParaRPr/>
          </a:p>
        </p:txBody>
      </p:sp>
      <p:sp>
        <p:nvSpPr>
          <p:cNvPr id="964" name="Google Shape;964;p20"/>
          <p:cNvSpPr txBox="1">
            <a:spLocks noGrp="1"/>
          </p:cNvSpPr>
          <p:nvPr>
            <p:ph type="title"/>
          </p:nvPr>
        </p:nvSpPr>
        <p:spPr>
          <a:xfrm>
            <a:off x="1031875" y="1131887"/>
            <a:ext cx="2005012" cy="3540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1600" b="1" i="0" u="none">
                <a:solidFill>
                  <a:srgbClr val="CC0067"/>
                </a:solidFill>
                <a:latin typeface="Times New Roman"/>
                <a:ea typeface="Times New Roman"/>
                <a:cs typeface="Times New Roman"/>
                <a:sym typeface="Times New Roman"/>
              </a:rPr>
              <a:t>Active</a:t>
            </a:r>
            <a:endParaRPr/>
          </a:p>
        </p:txBody>
      </p:sp>
      <p:sp>
        <p:nvSpPr>
          <p:cNvPr id="965" name="Google Shape;965;p20"/>
          <p:cNvSpPr txBox="1">
            <a:spLocks noGrp="1"/>
          </p:cNvSpPr>
          <p:nvPr>
            <p:ph type="subTitle" idx="1"/>
          </p:nvPr>
        </p:nvSpPr>
        <p:spPr>
          <a:xfrm>
            <a:off x="862012" y="1571625"/>
            <a:ext cx="3027362" cy="62706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400" b="1" i="0" u="none">
                <a:solidFill>
                  <a:srgbClr val="623268"/>
                </a:solidFill>
                <a:latin typeface="Times New Roman"/>
                <a:ea typeface="Times New Roman"/>
                <a:cs typeface="Times New Roman"/>
                <a:sym typeface="Times New Roman"/>
              </a:rPr>
              <a:t>The arborist cuts down the tree.</a:t>
            </a:r>
            <a:endParaRPr/>
          </a:p>
        </p:txBody>
      </p:sp>
      <p:sp>
        <p:nvSpPr>
          <p:cNvPr id="966" name="Google Shape;966;p20"/>
          <p:cNvSpPr txBox="1">
            <a:spLocks noGrp="1"/>
          </p:cNvSpPr>
          <p:nvPr>
            <p:ph type="title"/>
          </p:nvPr>
        </p:nvSpPr>
        <p:spPr>
          <a:xfrm>
            <a:off x="6019800" y="1176337"/>
            <a:ext cx="2006600" cy="3540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1600" b="1" i="0" u="none">
                <a:solidFill>
                  <a:srgbClr val="CC0067"/>
                </a:solidFill>
                <a:latin typeface="Times New Roman"/>
                <a:ea typeface="Times New Roman"/>
                <a:cs typeface="Times New Roman"/>
                <a:sym typeface="Times New Roman"/>
              </a:rPr>
              <a:t>Passive</a:t>
            </a:r>
            <a:endParaRPr/>
          </a:p>
        </p:txBody>
      </p:sp>
      <p:sp>
        <p:nvSpPr>
          <p:cNvPr id="967" name="Google Shape;967;p20"/>
          <p:cNvSpPr txBox="1">
            <a:spLocks noGrp="1"/>
          </p:cNvSpPr>
          <p:nvPr>
            <p:ph type="title"/>
          </p:nvPr>
        </p:nvSpPr>
        <p:spPr>
          <a:xfrm>
            <a:off x="5978525" y="4064000"/>
            <a:ext cx="3165475" cy="7429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SzPts val="3600"/>
              <a:buNone/>
            </a:pPr>
            <a:br>
              <a:rPr lang="fr-FR" sz="1400" b="0" i="0" u="none">
                <a:solidFill>
                  <a:srgbClr val="1F497D"/>
                </a:solidFill>
                <a:latin typeface="Times New Roman"/>
                <a:ea typeface="Times New Roman"/>
                <a:cs typeface="Times New Roman"/>
                <a:sym typeface="Times New Roman"/>
              </a:rPr>
            </a:br>
            <a:br>
              <a:rPr lang="fr-FR" sz="1400" b="0" i="0" u="none">
                <a:solidFill>
                  <a:srgbClr val="1F497D"/>
                </a:solidFill>
                <a:latin typeface="Times New Roman"/>
                <a:ea typeface="Times New Roman"/>
                <a:cs typeface="Times New Roman"/>
                <a:sym typeface="Times New Roman"/>
              </a:rPr>
            </a:br>
            <a:br>
              <a:rPr lang="fr-FR" sz="1400" b="0" i="0" u="none">
                <a:solidFill>
                  <a:srgbClr val="1F497D"/>
                </a:solidFill>
                <a:latin typeface="Times New Roman"/>
                <a:ea typeface="Times New Roman"/>
                <a:cs typeface="Times New Roman"/>
                <a:sym typeface="Times New Roman"/>
              </a:rPr>
            </a:br>
            <a:r>
              <a:rPr lang="fr-FR" sz="1400" b="1" i="0" u="none">
                <a:solidFill>
                  <a:schemeClr val="dk1"/>
                </a:solidFill>
                <a:latin typeface="Times New Roman"/>
                <a:ea typeface="Times New Roman"/>
                <a:cs typeface="Times New Roman"/>
                <a:sym typeface="Times New Roman"/>
              </a:rPr>
              <a:t>In the second sentence we are more interested in the tree: </a:t>
            </a:r>
            <a:r>
              <a:rPr lang="fr-FR" sz="1400" b="1" i="0" u="none">
                <a:solidFill>
                  <a:srgbClr val="00B050"/>
                </a:solidFill>
                <a:latin typeface="Times New Roman"/>
                <a:ea typeface="Times New Roman"/>
                <a:cs typeface="Times New Roman"/>
                <a:sym typeface="Times New Roman"/>
              </a:rPr>
              <a:t>the object</a:t>
            </a:r>
            <a:br>
              <a:rPr lang="fr-FR" sz="1400" b="1" i="0" u="none">
                <a:solidFill>
                  <a:schemeClr val="dk1"/>
                </a:solidFill>
                <a:latin typeface="Times New Roman"/>
                <a:ea typeface="Times New Roman"/>
                <a:cs typeface="Times New Roman"/>
                <a:sym typeface="Times New Roman"/>
              </a:rPr>
            </a:br>
            <a:br>
              <a:rPr lang="fr-FR" sz="1400" b="1" i="0" u="none">
                <a:solidFill>
                  <a:srgbClr val="1F497D"/>
                </a:solidFill>
                <a:latin typeface="Times New Roman"/>
                <a:ea typeface="Times New Roman"/>
                <a:cs typeface="Times New Roman"/>
                <a:sym typeface="Times New Roman"/>
              </a:rPr>
            </a:br>
            <a:br>
              <a:rPr lang="fr-FR" sz="1400" b="1" i="0" u="none">
                <a:solidFill>
                  <a:srgbClr val="000000"/>
                </a:solidFill>
                <a:latin typeface="Signika"/>
                <a:ea typeface="Signika"/>
                <a:cs typeface="Signika"/>
                <a:sym typeface="Signika"/>
              </a:rPr>
            </a:br>
            <a:endParaRPr/>
          </a:p>
        </p:txBody>
      </p:sp>
      <p:pic>
        <p:nvPicPr>
          <p:cNvPr id="968" name="Google Shape;968;p20" descr="Vs Sanya Sticker by Reliance Entertainment for iOS &amp; Android | GIPHY"/>
          <p:cNvPicPr preferRelativeResize="0"/>
          <p:nvPr/>
        </p:nvPicPr>
        <p:blipFill rotWithShape="1">
          <a:blip r:embed="rId3">
            <a:alphaModFix/>
          </a:blip>
          <a:srcRect/>
          <a:stretch/>
        </p:blipFill>
        <p:spPr>
          <a:xfrm>
            <a:off x="4100512" y="1176337"/>
            <a:ext cx="1038225" cy="539750"/>
          </a:xfrm>
          <a:prstGeom prst="rect">
            <a:avLst/>
          </a:prstGeom>
          <a:noFill/>
          <a:ln>
            <a:noFill/>
          </a:ln>
        </p:spPr>
      </p:pic>
      <p:sp>
        <p:nvSpPr>
          <p:cNvPr id="969" name="Google Shape;969;p20"/>
          <p:cNvSpPr txBox="1"/>
          <p:nvPr/>
        </p:nvSpPr>
        <p:spPr>
          <a:xfrm>
            <a:off x="862012" y="2187575"/>
            <a:ext cx="259080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67"/>
              </a:buClr>
              <a:buSzPts val="1400"/>
              <a:buFont typeface="Times New Roman"/>
              <a:buNone/>
            </a:pPr>
            <a:r>
              <a:rPr lang="fr-FR" sz="1400" b="1" i="0" u="none">
                <a:solidFill>
                  <a:srgbClr val="CC0067"/>
                </a:solidFill>
                <a:latin typeface="Times New Roman"/>
                <a:ea typeface="Times New Roman"/>
                <a:cs typeface="Times New Roman"/>
                <a:sym typeface="Times New Roman"/>
              </a:rPr>
              <a:t>Who cuts down the tree?</a:t>
            </a:r>
            <a:endParaRPr/>
          </a:p>
        </p:txBody>
      </p:sp>
      <p:sp>
        <p:nvSpPr>
          <p:cNvPr id="970" name="Google Shape;970;p20"/>
          <p:cNvSpPr txBox="1"/>
          <p:nvPr/>
        </p:nvSpPr>
        <p:spPr>
          <a:xfrm>
            <a:off x="862012" y="2779712"/>
            <a:ext cx="156051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1" i="0" u="none">
                <a:solidFill>
                  <a:srgbClr val="000000"/>
                </a:solidFill>
                <a:latin typeface="Times New Roman"/>
                <a:ea typeface="Times New Roman"/>
                <a:cs typeface="Times New Roman"/>
                <a:sym typeface="Times New Roman"/>
              </a:rPr>
              <a:t>The arborist</a:t>
            </a:r>
            <a:endParaRPr/>
          </a:p>
        </p:txBody>
      </p:sp>
      <p:sp>
        <p:nvSpPr>
          <p:cNvPr id="971" name="Google Shape;971;p20"/>
          <p:cNvSpPr txBox="1"/>
          <p:nvPr/>
        </p:nvSpPr>
        <p:spPr>
          <a:xfrm>
            <a:off x="5978525" y="2198687"/>
            <a:ext cx="20891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67"/>
              </a:buClr>
              <a:buSzPts val="1400"/>
              <a:buFont typeface="Times New Roman"/>
              <a:buNone/>
            </a:pPr>
            <a:r>
              <a:rPr lang="fr-FR" sz="1400" b="1" i="0" u="none">
                <a:solidFill>
                  <a:srgbClr val="CC0067"/>
                </a:solidFill>
                <a:latin typeface="Times New Roman"/>
                <a:ea typeface="Times New Roman"/>
                <a:cs typeface="Times New Roman"/>
                <a:sym typeface="Times New Roman"/>
              </a:rPr>
              <a:t>What is being cut down?</a:t>
            </a:r>
            <a:endParaRPr/>
          </a:p>
        </p:txBody>
      </p:sp>
      <p:sp>
        <p:nvSpPr>
          <p:cNvPr id="972" name="Google Shape;972;p20"/>
          <p:cNvSpPr txBox="1"/>
          <p:nvPr/>
        </p:nvSpPr>
        <p:spPr>
          <a:xfrm>
            <a:off x="5978525" y="2781300"/>
            <a:ext cx="1560512" cy="3063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1" i="0" u="none">
                <a:solidFill>
                  <a:srgbClr val="000000"/>
                </a:solidFill>
                <a:latin typeface="Times New Roman"/>
                <a:ea typeface="Times New Roman"/>
                <a:cs typeface="Times New Roman"/>
                <a:sym typeface="Times New Roman"/>
              </a:rPr>
              <a:t>The tree</a:t>
            </a:r>
            <a:endParaRPr/>
          </a:p>
        </p:txBody>
      </p:sp>
      <p:sp>
        <p:nvSpPr>
          <p:cNvPr id="973" name="Google Shape;973;p20"/>
          <p:cNvSpPr txBox="1"/>
          <p:nvPr/>
        </p:nvSpPr>
        <p:spPr>
          <a:xfrm>
            <a:off x="862012" y="3249612"/>
            <a:ext cx="2505075" cy="739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CC0067"/>
              </a:buClr>
              <a:buSzPts val="1400"/>
              <a:buFont typeface="Times New Roman"/>
              <a:buNone/>
            </a:pPr>
            <a:r>
              <a:rPr lang="fr-FR" sz="1400" b="1" i="0" u="none">
                <a:solidFill>
                  <a:srgbClr val="CC0067"/>
                </a:solidFill>
                <a:latin typeface="Times New Roman"/>
                <a:ea typeface="Times New Roman"/>
                <a:cs typeface="Times New Roman"/>
                <a:sym typeface="Times New Roman"/>
              </a:rPr>
              <a:t>What are we stressing on in the 1st sentence?</a:t>
            </a:r>
            <a:endParaRPr/>
          </a:p>
          <a:p>
            <a:pPr marL="0" marR="0" lvl="0" indent="0" algn="l" rtl="0">
              <a:lnSpc>
                <a:spcPct val="100000"/>
              </a:lnSpc>
              <a:spcBef>
                <a:spcPts val="0"/>
              </a:spcBef>
              <a:spcAft>
                <a:spcPts val="0"/>
              </a:spcAft>
              <a:buNone/>
            </a:pPr>
            <a:endParaRPr sz="1400" b="1" i="0" u="none">
              <a:solidFill>
                <a:srgbClr val="CC0067"/>
              </a:solidFill>
              <a:latin typeface="Times New Roman"/>
              <a:ea typeface="Times New Roman"/>
              <a:cs typeface="Times New Roman"/>
              <a:sym typeface="Times New Roman"/>
            </a:endParaRPr>
          </a:p>
        </p:txBody>
      </p:sp>
      <p:sp>
        <p:nvSpPr>
          <p:cNvPr id="974" name="Google Shape;974;p20"/>
          <p:cNvSpPr txBox="1"/>
          <p:nvPr/>
        </p:nvSpPr>
        <p:spPr>
          <a:xfrm>
            <a:off x="862012" y="4090987"/>
            <a:ext cx="2995612"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Times New Roman"/>
              <a:buNone/>
            </a:pPr>
            <a:r>
              <a:rPr lang="fr-FR" sz="1400" b="1" i="0" u="none">
                <a:solidFill>
                  <a:schemeClr val="dk1"/>
                </a:solidFill>
                <a:latin typeface="Times New Roman"/>
                <a:ea typeface="Times New Roman"/>
                <a:cs typeface="Times New Roman"/>
                <a:sym typeface="Times New Roman"/>
              </a:rPr>
              <a:t>In the first sentence we are more interested in the arborist: </a:t>
            </a:r>
            <a:r>
              <a:rPr lang="fr-FR" sz="1400" b="1" i="0" u="none">
                <a:solidFill>
                  <a:srgbClr val="00B050"/>
                </a:solidFill>
                <a:latin typeface="Times New Roman"/>
                <a:ea typeface="Times New Roman"/>
                <a:cs typeface="Times New Roman"/>
                <a:sym typeface="Times New Roman"/>
              </a:rPr>
              <a:t>the subject</a:t>
            </a:r>
            <a:endParaRPr/>
          </a:p>
        </p:txBody>
      </p:sp>
      <p:sp>
        <p:nvSpPr>
          <p:cNvPr id="975" name="Google Shape;975;p20"/>
          <p:cNvSpPr txBox="1"/>
          <p:nvPr/>
        </p:nvSpPr>
        <p:spPr>
          <a:xfrm>
            <a:off x="5978525" y="3325812"/>
            <a:ext cx="2505075" cy="738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CC0067"/>
              </a:buClr>
              <a:buSzPts val="1400"/>
              <a:buFont typeface="Times New Roman"/>
              <a:buNone/>
            </a:pPr>
            <a:r>
              <a:rPr lang="fr-FR" sz="1400" b="1" i="0" u="none">
                <a:solidFill>
                  <a:srgbClr val="CC0067"/>
                </a:solidFill>
                <a:latin typeface="Times New Roman"/>
                <a:ea typeface="Times New Roman"/>
                <a:cs typeface="Times New Roman"/>
                <a:sym typeface="Times New Roman"/>
              </a:rPr>
              <a:t>What are we stressing on in the 2nd sentence?</a:t>
            </a:r>
            <a:endParaRPr/>
          </a:p>
          <a:p>
            <a:pPr marL="0" marR="0" lvl="0" indent="0" algn="l" rtl="0">
              <a:lnSpc>
                <a:spcPct val="100000"/>
              </a:lnSpc>
              <a:spcBef>
                <a:spcPts val="0"/>
              </a:spcBef>
              <a:spcAft>
                <a:spcPts val="0"/>
              </a:spcAft>
              <a:buNone/>
            </a:pPr>
            <a:endParaRPr sz="1400" b="1" i="0" u="none">
              <a:solidFill>
                <a:srgbClr val="CC0067"/>
              </a:solidFill>
              <a:latin typeface="Times New Roman"/>
              <a:ea typeface="Times New Roman"/>
              <a:cs typeface="Times New Roman"/>
              <a:sym typeface="Times New Roman"/>
            </a:endParaRPr>
          </a:p>
        </p:txBody>
      </p:sp>
      <p:sp>
        <p:nvSpPr>
          <p:cNvPr id="976" name="Google Shape;976;p20"/>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20</a:t>
            </a:r>
            <a:endParaRPr/>
          </a:p>
        </p:txBody>
      </p:sp>
      <p:grpSp>
        <p:nvGrpSpPr>
          <p:cNvPr id="977" name="Google Shape;977;p20"/>
          <p:cNvGrpSpPr/>
          <p:nvPr/>
        </p:nvGrpSpPr>
        <p:grpSpPr>
          <a:xfrm rot="2280000">
            <a:off x="8400879" y="-26579"/>
            <a:ext cx="943656" cy="695899"/>
            <a:chOff x="4097326" y="1724754"/>
            <a:chExt cx="943902" cy="695963"/>
          </a:xfrm>
        </p:grpSpPr>
        <p:sp>
          <p:nvSpPr>
            <p:cNvPr id="978" name="Google Shape;978;p20"/>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79" name="Google Shape;979;p20"/>
            <p:cNvSpPr/>
            <p:nvPr/>
          </p:nvSpPr>
          <p:spPr>
            <a:xfrm>
              <a:off x="4345748" y="1724754"/>
              <a:ext cx="206429" cy="390562"/>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0" name="Google Shape;980;p20"/>
            <p:cNvSpPr/>
            <p:nvPr/>
          </p:nvSpPr>
          <p:spPr>
            <a:xfrm>
              <a:off x="4772641" y="1779342"/>
              <a:ext cx="262005" cy="346107"/>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1" name="Google Shape;981;p20"/>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2" name="Google Shape;982;p20"/>
            <p:cNvSpPr/>
            <p:nvPr/>
          </p:nvSpPr>
          <p:spPr>
            <a:xfrm>
              <a:off x="4567926" y="2030141"/>
              <a:ext cx="208016" cy="39056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3" name="Google Shape;983;p20"/>
            <p:cNvSpPr/>
            <p:nvPr/>
          </p:nvSpPr>
          <p:spPr>
            <a:xfrm>
              <a:off x="4097326" y="2073907"/>
              <a:ext cx="262006" cy="34610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984" name="Google Shape;984;p20"/>
          <p:cNvGrpSpPr/>
          <p:nvPr/>
        </p:nvGrpSpPr>
        <p:grpSpPr>
          <a:xfrm rot="2280000">
            <a:off x="-323041" y="-199586"/>
            <a:ext cx="943655" cy="688764"/>
            <a:chOff x="4097327" y="1731890"/>
            <a:chExt cx="943901" cy="688827"/>
          </a:xfrm>
        </p:grpSpPr>
        <p:sp>
          <p:nvSpPr>
            <p:cNvPr id="985" name="Google Shape;985;p20"/>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6" name="Google Shape;986;p20"/>
            <p:cNvSpPr/>
            <p:nvPr/>
          </p:nvSpPr>
          <p:spPr>
            <a:xfrm>
              <a:off x="4339240" y="1731890"/>
              <a:ext cx="206429" cy="390561"/>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7" name="Google Shape;987;p20"/>
            <p:cNvSpPr/>
            <p:nvPr/>
          </p:nvSpPr>
          <p:spPr>
            <a:xfrm>
              <a:off x="4772641" y="1779343"/>
              <a:ext cx="262005" cy="346106"/>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8" name="Google Shape;988;p20"/>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89" name="Google Shape;989;p20"/>
            <p:cNvSpPr/>
            <p:nvPr/>
          </p:nvSpPr>
          <p:spPr>
            <a:xfrm>
              <a:off x="4567926" y="2030140"/>
              <a:ext cx="208016" cy="390560"/>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90" name="Google Shape;990;p20"/>
            <p:cNvSpPr/>
            <p:nvPr/>
          </p:nvSpPr>
          <p:spPr>
            <a:xfrm>
              <a:off x="4097327" y="2073907"/>
              <a:ext cx="262005" cy="346106"/>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991" name="Google Shape;991;p20"/>
          <p:cNvGrpSpPr/>
          <p:nvPr/>
        </p:nvGrpSpPr>
        <p:grpSpPr>
          <a:xfrm rot="9000000">
            <a:off x="-171450" y="4497387"/>
            <a:ext cx="663575" cy="827087"/>
            <a:chOff x="4241624" y="2724849"/>
            <a:chExt cx="660744" cy="774101"/>
          </a:xfrm>
        </p:grpSpPr>
        <p:sp>
          <p:nvSpPr>
            <p:cNvPr id="992" name="Google Shape;992;p20"/>
            <p:cNvSpPr/>
            <p:nvPr/>
          </p:nvSpPr>
          <p:spPr>
            <a:xfrm>
              <a:off x="4241624" y="2724849"/>
              <a:ext cx="660744" cy="774101"/>
            </a:xfrm>
            <a:custGeom>
              <a:avLst/>
              <a:gdLst/>
              <a:ahLst/>
              <a:cxnLst/>
              <a:rect l="l" t="t" r="r" b="b"/>
              <a:pathLst>
                <a:path w="44375" h="51988" extrusionOk="0">
                  <a:moveTo>
                    <a:pt x="18381" y="0"/>
                  </a:moveTo>
                  <a:cubicBezTo>
                    <a:pt x="11203" y="0"/>
                    <a:pt x="4705" y="2909"/>
                    <a:pt x="1" y="7614"/>
                  </a:cubicBezTo>
                  <a:lnTo>
                    <a:pt x="5106" y="12719"/>
                  </a:lnTo>
                  <a:cubicBezTo>
                    <a:pt x="8503" y="9322"/>
                    <a:pt x="13197" y="7220"/>
                    <a:pt x="18381" y="7220"/>
                  </a:cubicBezTo>
                  <a:cubicBezTo>
                    <a:pt x="28749" y="7220"/>
                    <a:pt x="37154" y="15625"/>
                    <a:pt x="37154" y="25994"/>
                  </a:cubicBezTo>
                  <a:cubicBezTo>
                    <a:pt x="37154" y="36362"/>
                    <a:pt x="28751" y="44769"/>
                    <a:pt x="18381" y="44769"/>
                  </a:cubicBezTo>
                  <a:cubicBezTo>
                    <a:pt x="13197" y="44769"/>
                    <a:pt x="8504" y="42667"/>
                    <a:pt x="5106" y="39269"/>
                  </a:cubicBezTo>
                  <a:lnTo>
                    <a:pt x="1" y="44374"/>
                  </a:lnTo>
                  <a:cubicBezTo>
                    <a:pt x="4705" y="49078"/>
                    <a:pt x="11203" y="51988"/>
                    <a:pt x="18381" y="51988"/>
                  </a:cubicBezTo>
                  <a:cubicBezTo>
                    <a:pt x="32738" y="51988"/>
                    <a:pt x="44375" y="40349"/>
                    <a:pt x="44375" y="25994"/>
                  </a:cubicBezTo>
                  <a:cubicBezTo>
                    <a:pt x="44375" y="11637"/>
                    <a:pt x="32738" y="0"/>
                    <a:pt x="18381"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93" name="Google Shape;993;p20"/>
            <p:cNvSpPr/>
            <p:nvPr/>
          </p:nvSpPr>
          <p:spPr>
            <a:xfrm>
              <a:off x="4349285" y="2876619"/>
              <a:ext cx="401505" cy="470999"/>
            </a:xfrm>
            <a:custGeom>
              <a:avLst/>
              <a:gdLst/>
              <a:ahLst/>
              <a:cxnLst/>
              <a:rect l="l" t="t" r="r" b="b"/>
              <a:pathLst>
                <a:path w="26925" h="31544" extrusionOk="0">
                  <a:moveTo>
                    <a:pt x="11153" y="1"/>
                  </a:moveTo>
                  <a:cubicBezTo>
                    <a:pt x="6798" y="1"/>
                    <a:pt x="2855" y="1766"/>
                    <a:pt x="1" y="4620"/>
                  </a:cubicBezTo>
                  <a:lnTo>
                    <a:pt x="5032" y="9649"/>
                  </a:lnTo>
                  <a:cubicBezTo>
                    <a:pt x="6598" y="8083"/>
                    <a:pt x="8763" y="7114"/>
                    <a:pt x="11153" y="7114"/>
                  </a:cubicBezTo>
                  <a:cubicBezTo>
                    <a:pt x="15934" y="7114"/>
                    <a:pt x="19810" y="10991"/>
                    <a:pt x="19810" y="15772"/>
                  </a:cubicBezTo>
                  <a:cubicBezTo>
                    <a:pt x="19810" y="20553"/>
                    <a:pt x="15935" y="24429"/>
                    <a:pt x="11153" y="24429"/>
                  </a:cubicBezTo>
                  <a:cubicBezTo>
                    <a:pt x="8763" y="24429"/>
                    <a:pt x="6598" y="23461"/>
                    <a:pt x="5032" y="21893"/>
                  </a:cubicBezTo>
                  <a:lnTo>
                    <a:pt x="1" y="26923"/>
                  </a:lnTo>
                  <a:cubicBezTo>
                    <a:pt x="2855" y="29777"/>
                    <a:pt x="6798" y="31543"/>
                    <a:pt x="11153" y="31543"/>
                  </a:cubicBezTo>
                  <a:cubicBezTo>
                    <a:pt x="19863" y="31543"/>
                    <a:pt x="26924" y="24482"/>
                    <a:pt x="26924" y="15772"/>
                  </a:cubicBezTo>
                  <a:cubicBezTo>
                    <a:pt x="26924" y="7062"/>
                    <a:pt x="19863" y="1"/>
                    <a:pt x="1115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94" name="Google Shape;994;p20"/>
            <p:cNvSpPr/>
            <p:nvPr/>
          </p:nvSpPr>
          <p:spPr>
            <a:xfrm>
              <a:off x="4349249" y="3111884"/>
              <a:ext cx="400913" cy="234860"/>
            </a:xfrm>
            <a:custGeom>
              <a:avLst/>
              <a:gdLst/>
              <a:ahLst/>
              <a:cxnLst/>
              <a:rect l="l" t="t" r="r" b="b"/>
              <a:pathLst>
                <a:path w="26925" h="15773" extrusionOk="0">
                  <a:moveTo>
                    <a:pt x="19810" y="1"/>
                  </a:moveTo>
                  <a:cubicBezTo>
                    <a:pt x="19810" y="4783"/>
                    <a:pt x="15934" y="8658"/>
                    <a:pt x="11153" y="8658"/>
                  </a:cubicBezTo>
                  <a:cubicBezTo>
                    <a:pt x="8763" y="8658"/>
                    <a:pt x="6598" y="7690"/>
                    <a:pt x="5032" y="6122"/>
                  </a:cubicBezTo>
                  <a:lnTo>
                    <a:pt x="1" y="11152"/>
                  </a:lnTo>
                  <a:cubicBezTo>
                    <a:pt x="2855" y="14006"/>
                    <a:pt x="6798" y="15772"/>
                    <a:pt x="11153" y="15772"/>
                  </a:cubicBezTo>
                  <a:cubicBezTo>
                    <a:pt x="19863" y="15772"/>
                    <a:pt x="26924" y="8711"/>
                    <a:pt x="26924" y="1"/>
                  </a:cubicBezTo>
                  <a:lnTo>
                    <a:pt x="1981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995" name="Google Shape;995;p20"/>
            <p:cNvSpPr/>
            <p:nvPr/>
          </p:nvSpPr>
          <p:spPr>
            <a:xfrm>
              <a:off x="4241624" y="2724849"/>
              <a:ext cx="660744" cy="387051"/>
            </a:xfrm>
            <a:custGeom>
              <a:avLst/>
              <a:gdLst/>
              <a:ahLst/>
              <a:cxnLst/>
              <a:rect l="l" t="t" r="r" b="b"/>
              <a:pathLst>
                <a:path w="44375" h="25994" extrusionOk="0">
                  <a:moveTo>
                    <a:pt x="18381" y="0"/>
                  </a:moveTo>
                  <a:cubicBezTo>
                    <a:pt x="11203" y="0"/>
                    <a:pt x="4705" y="2909"/>
                    <a:pt x="1" y="7614"/>
                  </a:cubicBezTo>
                  <a:lnTo>
                    <a:pt x="5106" y="12719"/>
                  </a:lnTo>
                  <a:cubicBezTo>
                    <a:pt x="8503" y="9322"/>
                    <a:pt x="13197" y="7220"/>
                    <a:pt x="18381" y="7220"/>
                  </a:cubicBezTo>
                  <a:cubicBezTo>
                    <a:pt x="28749" y="7220"/>
                    <a:pt x="37154" y="15625"/>
                    <a:pt x="37154" y="25994"/>
                  </a:cubicBezTo>
                  <a:lnTo>
                    <a:pt x="44374" y="25994"/>
                  </a:lnTo>
                  <a:cubicBezTo>
                    <a:pt x="44375" y="11638"/>
                    <a:pt x="32738" y="0"/>
                    <a:pt x="183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pic>
        <p:nvPicPr>
          <p:cNvPr id="996" name="Google Shape;996;p20" descr="MMj02968550000%5b1%5d"/>
          <p:cNvPicPr preferRelativeResize="0"/>
          <p:nvPr/>
        </p:nvPicPr>
        <p:blipFill rotWithShape="1">
          <a:blip r:embed="rId4">
            <a:alphaModFix/>
          </a:blip>
          <a:srcRect/>
          <a:stretch/>
        </p:blipFill>
        <p:spPr>
          <a:xfrm>
            <a:off x="3548062" y="1716087"/>
            <a:ext cx="2143125" cy="197802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63">
                                            <p:txEl>
                                              <p:pRg st="0" end="0"/>
                                            </p:txEl>
                                          </p:spTgt>
                                        </p:tgtEl>
                                        <p:attrNameLst>
                                          <p:attrName>style.visibility</p:attrName>
                                        </p:attrNameLst>
                                      </p:cBhvr>
                                      <p:to>
                                        <p:strVal val="visible"/>
                                      </p:to>
                                    </p:set>
                                    <p:anim calcmode="lin" valueType="num">
                                      <p:cBhvr additive="base">
                                        <p:cTn id="7" dur="500"/>
                                        <p:tgtEl>
                                          <p:spTgt spid="96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65">
                                            <p:txEl>
                                              <p:pRg st="0" end="0"/>
                                            </p:txEl>
                                          </p:spTgt>
                                        </p:tgtEl>
                                        <p:attrNameLst>
                                          <p:attrName>style.visibility</p:attrName>
                                        </p:attrNameLst>
                                      </p:cBhvr>
                                      <p:to>
                                        <p:strVal val="visible"/>
                                      </p:to>
                                    </p:set>
                                    <p:anim calcmode="lin" valueType="num">
                                      <p:cBhvr additive="base">
                                        <p:cTn id="12" dur="500"/>
                                        <p:tgtEl>
                                          <p:spTgt spid="965">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69"/>
                                        </p:tgtEl>
                                        <p:attrNameLst>
                                          <p:attrName>style.visibility</p:attrName>
                                        </p:attrNameLst>
                                      </p:cBhvr>
                                      <p:to>
                                        <p:strVal val="visible"/>
                                      </p:to>
                                    </p:set>
                                    <p:animEffect transition="in" filter="fade">
                                      <p:cBhvr>
                                        <p:cTn id="17" dur="1000"/>
                                        <p:tgtEl>
                                          <p:spTgt spid="9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71"/>
                                        </p:tgtEl>
                                        <p:attrNameLst>
                                          <p:attrName>style.visibility</p:attrName>
                                        </p:attrNameLst>
                                      </p:cBhvr>
                                      <p:to>
                                        <p:strVal val="visible"/>
                                      </p:to>
                                    </p:set>
                                    <p:animEffect transition="in" filter="fade">
                                      <p:cBhvr>
                                        <p:cTn id="22" dur="1000"/>
                                        <p:tgtEl>
                                          <p:spTgt spid="9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70"/>
                                        </p:tgtEl>
                                        <p:attrNameLst>
                                          <p:attrName>style.visibility</p:attrName>
                                        </p:attrNameLst>
                                      </p:cBhvr>
                                      <p:to>
                                        <p:strVal val="visible"/>
                                      </p:to>
                                    </p:set>
                                    <p:animEffect transition="in" filter="fade">
                                      <p:cBhvr>
                                        <p:cTn id="27" dur="1000"/>
                                        <p:tgtEl>
                                          <p:spTgt spid="9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2"/>
                                        </p:tgtEl>
                                        <p:attrNameLst>
                                          <p:attrName>style.visibility</p:attrName>
                                        </p:attrNameLst>
                                      </p:cBhvr>
                                      <p:to>
                                        <p:strVal val="visible"/>
                                      </p:to>
                                    </p:set>
                                    <p:animEffect transition="in" filter="fade">
                                      <p:cBhvr>
                                        <p:cTn id="32" dur="1000"/>
                                        <p:tgtEl>
                                          <p:spTgt spid="972"/>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73"/>
                                        </p:tgtEl>
                                        <p:attrNameLst>
                                          <p:attrName>style.visibility</p:attrName>
                                        </p:attrNameLst>
                                      </p:cBhvr>
                                      <p:to>
                                        <p:strVal val="visible"/>
                                      </p:to>
                                    </p:set>
                                    <p:anim calcmode="lin" valueType="num">
                                      <p:cBhvr additive="base">
                                        <p:cTn id="37" dur="500"/>
                                        <p:tgtEl>
                                          <p:spTgt spid="973"/>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74"/>
                                        </p:tgtEl>
                                        <p:attrNameLst>
                                          <p:attrName>style.visibility</p:attrName>
                                        </p:attrNameLst>
                                      </p:cBhvr>
                                      <p:to>
                                        <p:strVal val="visible"/>
                                      </p:to>
                                    </p:set>
                                    <p:animEffect transition="in" filter="fade">
                                      <p:cBhvr>
                                        <p:cTn id="42" dur="1000"/>
                                        <p:tgtEl>
                                          <p:spTgt spid="97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975"/>
                                        </p:tgtEl>
                                        <p:attrNameLst>
                                          <p:attrName>style.visibility</p:attrName>
                                        </p:attrNameLst>
                                      </p:cBhvr>
                                      <p:to>
                                        <p:strVal val="visible"/>
                                      </p:to>
                                    </p:set>
                                    <p:anim calcmode="lin" valueType="num">
                                      <p:cBhvr additive="base">
                                        <p:cTn id="47" dur="500"/>
                                        <p:tgtEl>
                                          <p:spTgt spid="975"/>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67"/>
                                        </p:tgtEl>
                                        <p:attrNameLst>
                                          <p:attrName>style.visibility</p:attrName>
                                        </p:attrNameLst>
                                      </p:cBhvr>
                                      <p:to>
                                        <p:strVal val="visible"/>
                                      </p:to>
                                    </p:set>
                                    <p:animEffect transition="in" filter="fade">
                                      <p:cBhvr>
                                        <p:cTn id="52" dur="1000"/>
                                        <p:tgtEl>
                                          <p:spTgt spid="96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64"/>
                                        </p:tgtEl>
                                        <p:attrNameLst>
                                          <p:attrName>style.visibility</p:attrName>
                                        </p:attrNameLst>
                                      </p:cBhvr>
                                      <p:to>
                                        <p:strVal val="visible"/>
                                      </p:to>
                                    </p:set>
                                    <p:animEffect transition="in" filter="fade">
                                      <p:cBhvr>
                                        <p:cTn id="57" dur="1000"/>
                                        <p:tgtEl>
                                          <p:spTgt spid="9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66"/>
                                        </p:tgtEl>
                                        <p:attrNameLst>
                                          <p:attrName>style.visibility</p:attrName>
                                        </p:attrNameLst>
                                      </p:cBhvr>
                                      <p:to>
                                        <p:strVal val="visible"/>
                                      </p:to>
                                    </p:set>
                                    <p:animEffect transition="in" filter="fade">
                                      <p:cBhvr>
                                        <p:cTn id="62" dur="1000"/>
                                        <p:tgtEl>
                                          <p:spTgt spid="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21"/>
          <p:cNvSpPr txBox="1"/>
          <p:nvPr/>
        </p:nvSpPr>
        <p:spPr>
          <a:xfrm>
            <a:off x="973137" y="1104900"/>
            <a:ext cx="7577137" cy="3662362"/>
          </a:xfrm>
          <a:prstGeom prst="rect">
            <a:avLst/>
          </a:prstGeom>
          <a:noFill/>
          <a:ln>
            <a:noFill/>
          </a:ln>
        </p:spPr>
        <p:txBody>
          <a:bodyPr spcFirstLastPara="1" wrap="square" lIns="91425" tIns="45700" rIns="91425" bIns="45700" anchor="t" anchorCtr="0">
            <a:spAutoFit/>
          </a:bodyPr>
          <a:lstStyle/>
          <a:p>
            <a:pPr marL="0" marR="0" lvl="0" indent="-88900" algn="l" rtl="0">
              <a:lnSpc>
                <a:spcPct val="100000"/>
              </a:lnSpc>
              <a:spcBef>
                <a:spcPts val="0"/>
              </a:spcBef>
              <a:spcAft>
                <a:spcPts val="0"/>
              </a:spcAft>
              <a:buClr>
                <a:srgbClr val="222222"/>
              </a:buClr>
              <a:buSzPts val="1400"/>
              <a:buFont typeface="Noto Sans Symbols"/>
              <a:buChar char="❖"/>
            </a:pPr>
            <a:r>
              <a:rPr lang="fr-FR" sz="1400" b="1" i="0" u="none">
                <a:solidFill>
                  <a:srgbClr val="222222"/>
                </a:solidFill>
                <a:latin typeface="Times New Roman"/>
                <a:ea typeface="Times New Roman"/>
                <a:cs typeface="Times New Roman"/>
                <a:sym typeface="Times New Roman"/>
              </a:rPr>
              <a:t>We use the passive when we are not interested in who performs an action or it is not necessary to know.</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Information about the takeover had been leaked to the press.</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222222"/>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222222"/>
              </a:buClr>
              <a:buSzPts val="1400"/>
              <a:buFont typeface="Noto Sans Symbols"/>
              <a:buChar char="❖"/>
            </a:pPr>
            <a:r>
              <a:rPr lang="fr-FR" sz="1400" b="1" i="0" u="none">
                <a:solidFill>
                  <a:srgbClr val="222222"/>
                </a:solidFill>
                <a:latin typeface="Times New Roman"/>
                <a:ea typeface="Times New Roman"/>
                <a:cs typeface="Times New Roman"/>
                <a:sym typeface="Times New Roman"/>
              </a:rPr>
              <a:t>We often use it to describe processes and procedures because we are more interested in the process itself than who carries it out.</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FF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The bottles are filled before the labels are put on.</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FF0000"/>
              </a:solidFill>
              <a:latin typeface="Times New Roman"/>
              <a:ea typeface="Times New Roman"/>
              <a:cs typeface="Times New Roman"/>
              <a:sym typeface="Times New Roman"/>
            </a:endParaRPr>
          </a:p>
          <a:p>
            <a:pPr marL="0" marR="0" lvl="0" indent="-88900" algn="l" rtl="0">
              <a:lnSpc>
                <a:spcPct val="100000"/>
              </a:lnSpc>
              <a:spcBef>
                <a:spcPts val="0"/>
              </a:spcBef>
              <a:spcAft>
                <a:spcPts val="0"/>
              </a:spcAft>
              <a:buClr>
                <a:srgbClr val="222222"/>
              </a:buClr>
              <a:buSzPts val="1400"/>
              <a:buFont typeface="Noto Sans Symbols"/>
              <a:buChar char="❖"/>
            </a:pPr>
            <a:r>
              <a:rPr lang="fr-FR" sz="1400" b="1" i="0" u="none">
                <a:solidFill>
                  <a:srgbClr val="222222"/>
                </a:solidFill>
                <a:latin typeface="Times New Roman"/>
                <a:ea typeface="Times New Roman"/>
                <a:cs typeface="Times New Roman"/>
                <a:sym typeface="Times New Roman"/>
              </a:rPr>
              <a:t>We use the passive to write in a formal style as it is less personal than the active. It is often used in reports, minutes and business correspondence.</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Your application has been forwarded to the Human Resources Department.</a:t>
            </a:r>
            <a:endParaRPr/>
          </a:p>
          <a:p>
            <a:pPr marL="0" marR="0" lvl="0" indent="0" algn="l" rtl="0">
              <a:lnSpc>
                <a:spcPct val="100000"/>
              </a:lnSpc>
              <a:spcBef>
                <a:spcPts val="0"/>
              </a:spcBef>
              <a:spcAft>
                <a:spcPts val="0"/>
              </a:spcAft>
              <a:buClr>
                <a:srgbClr val="000000"/>
              </a:buClr>
              <a:buSzPts val="1400"/>
              <a:buFont typeface="Arial"/>
              <a:buNone/>
            </a:pPr>
            <a:endParaRPr sz="1400" b="1" i="0" u="none">
              <a:solidFill>
                <a:srgbClr val="22222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1" i="0" u="none">
              <a:solidFill>
                <a:srgbClr val="22222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400" b="1" i="0" u="none">
              <a:solidFill>
                <a:srgbClr val="222222"/>
              </a:solidFill>
              <a:latin typeface="Times New Roman"/>
              <a:ea typeface="Times New Roman"/>
              <a:cs typeface="Times New Roman"/>
              <a:sym typeface="Times New Roman"/>
            </a:endParaRPr>
          </a:p>
        </p:txBody>
      </p:sp>
      <p:sp>
        <p:nvSpPr>
          <p:cNvPr id="1002" name="Google Shape;1002;p21"/>
          <p:cNvSpPr txBox="1"/>
          <p:nvPr/>
        </p:nvSpPr>
        <p:spPr>
          <a:xfrm>
            <a:off x="1187450" y="903287"/>
            <a:ext cx="7100887" cy="3063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006"/>
        <p:cNvGrpSpPr/>
        <p:nvPr/>
      </p:nvGrpSpPr>
      <p:grpSpPr>
        <a:xfrm>
          <a:off x="0" y="0"/>
          <a:ext cx="0" cy="0"/>
          <a:chOff x="0" y="0"/>
          <a:chExt cx="0" cy="0"/>
        </a:xfrm>
      </p:grpSpPr>
      <p:sp>
        <p:nvSpPr>
          <p:cNvPr id="1007" name="Google Shape;1007;p22"/>
          <p:cNvSpPr txBox="1">
            <a:spLocks noGrp="1"/>
          </p:cNvSpPr>
          <p:nvPr>
            <p:ph type="subTitle" idx="1"/>
          </p:nvPr>
        </p:nvSpPr>
        <p:spPr>
          <a:xfrm>
            <a:off x="3981450" y="450850"/>
            <a:ext cx="4591050" cy="4454525"/>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900"/>
              <a:buNone/>
            </a:pPr>
            <a:endParaRPr sz="1600" b="0" i="0" u="none">
              <a:solidFill>
                <a:srgbClr val="1F497D"/>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endParaRPr sz="1600" b="1" i="0" u="none">
              <a:solidFill>
                <a:srgbClr val="1F497D"/>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endParaRPr sz="1600" b="1" i="0" u="sng">
              <a:solidFill>
                <a:srgbClr val="9051AB"/>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r>
              <a:rPr lang="fr-FR" sz="1600" b="1" i="0" u="sng">
                <a:solidFill>
                  <a:srgbClr val="9051AB"/>
                </a:solidFill>
                <a:latin typeface="Times New Roman"/>
                <a:ea typeface="Times New Roman"/>
                <a:cs typeface="Times New Roman"/>
                <a:sym typeface="Times New Roman"/>
              </a:rPr>
              <a:t>Form:</a:t>
            </a:r>
            <a:endParaRPr/>
          </a:p>
          <a:p>
            <a:pPr marL="457200" lvl="0" indent="-304800" algn="l" rtl="0">
              <a:lnSpc>
                <a:spcPct val="100000"/>
              </a:lnSpc>
              <a:spcBef>
                <a:spcPts val="0"/>
              </a:spcBef>
              <a:spcAft>
                <a:spcPts val="0"/>
              </a:spcAft>
              <a:buSzPts val="900"/>
              <a:buNone/>
            </a:pPr>
            <a:endParaRPr sz="1600" b="1" i="0" u="sng">
              <a:solidFill>
                <a:srgbClr val="9051AB"/>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r>
              <a:rPr lang="fr-FR" sz="1600" b="1" i="0" u="none">
                <a:solidFill>
                  <a:srgbClr val="1F497D"/>
                </a:solidFill>
                <a:latin typeface="Times New Roman"/>
                <a:ea typeface="Times New Roman"/>
                <a:cs typeface="Times New Roman"/>
                <a:sym typeface="Times New Roman"/>
              </a:rPr>
              <a:t>Passive : </a:t>
            </a:r>
            <a:r>
              <a:rPr lang="fr-FR" sz="1600" b="1" i="0" u="none">
                <a:solidFill>
                  <a:srgbClr val="FF349A"/>
                </a:solidFill>
                <a:latin typeface="Times New Roman"/>
                <a:ea typeface="Times New Roman"/>
                <a:cs typeface="Times New Roman"/>
                <a:sym typeface="Times New Roman"/>
              </a:rPr>
              <a:t>object + to be + past participle</a:t>
            </a:r>
            <a:endParaRPr/>
          </a:p>
          <a:p>
            <a:pPr marL="457200" lvl="0" indent="-304800" algn="l" rtl="0">
              <a:lnSpc>
                <a:spcPct val="100000"/>
              </a:lnSpc>
              <a:spcBef>
                <a:spcPts val="0"/>
              </a:spcBef>
              <a:spcAft>
                <a:spcPts val="0"/>
              </a:spcAft>
              <a:buSzPts val="900"/>
              <a:buNone/>
            </a:pPr>
            <a:endParaRPr sz="1600" b="0" i="0" u="none">
              <a:solidFill>
                <a:srgbClr val="1F497D"/>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endParaRPr sz="1600" b="1" i="0" u="none">
              <a:solidFill>
                <a:srgbClr val="1F497D"/>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endParaRPr sz="1600" b="1" i="0" u="none">
              <a:solidFill>
                <a:srgbClr val="1F497D"/>
              </a:solidFill>
              <a:latin typeface="Times New Roman"/>
              <a:ea typeface="Times New Roman"/>
              <a:cs typeface="Times New Roman"/>
              <a:sym typeface="Times New Roman"/>
            </a:endParaRPr>
          </a:p>
          <a:p>
            <a:pPr marL="457200" lvl="0" indent="-304800" algn="l" rtl="0">
              <a:lnSpc>
                <a:spcPct val="100000"/>
              </a:lnSpc>
              <a:spcBef>
                <a:spcPts val="0"/>
              </a:spcBef>
              <a:spcAft>
                <a:spcPts val="0"/>
              </a:spcAft>
              <a:buSzPts val="900"/>
              <a:buNone/>
            </a:pPr>
            <a:r>
              <a:rPr lang="fr-FR" sz="1600" b="1" i="0" u="none">
                <a:solidFill>
                  <a:srgbClr val="1F497D"/>
                </a:solidFill>
                <a:latin typeface="Times New Roman"/>
                <a:ea typeface="Times New Roman"/>
                <a:cs typeface="Times New Roman"/>
                <a:sym typeface="Times New Roman"/>
              </a:rPr>
              <a:t>Active : </a:t>
            </a:r>
            <a:r>
              <a:rPr lang="fr-FR" sz="1600" b="1" i="0" u="none">
                <a:solidFill>
                  <a:srgbClr val="FF349A"/>
                </a:solidFill>
                <a:latin typeface="Times New Roman"/>
                <a:ea typeface="Times New Roman"/>
                <a:cs typeface="Times New Roman"/>
                <a:sym typeface="Times New Roman"/>
              </a:rPr>
              <a:t>subject +  verb</a:t>
            </a:r>
            <a:endParaRPr/>
          </a:p>
        </p:txBody>
      </p:sp>
      <p:sp>
        <p:nvSpPr>
          <p:cNvPr id="1008" name="Google Shape;1008;p22"/>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21</a:t>
            </a:r>
            <a:endParaRPr/>
          </a:p>
        </p:txBody>
      </p:sp>
      <p:pic>
        <p:nvPicPr>
          <p:cNvPr id="1009" name="Google Shape;1009;p22" descr="Paper making process | Illustration used in Gr 4-6 Natural S… | Flickr"/>
          <p:cNvPicPr preferRelativeResize="0"/>
          <p:nvPr/>
        </p:nvPicPr>
        <p:blipFill rotWithShape="1">
          <a:blip r:embed="rId3">
            <a:alphaModFix/>
          </a:blip>
          <a:srcRect/>
          <a:stretch/>
        </p:blipFill>
        <p:spPr>
          <a:xfrm>
            <a:off x="142875" y="450850"/>
            <a:ext cx="3246438" cy="4373563"/>
          </a:xfrm>
          <a:prstGeom prst="rect">
            <a:avLst/>
          </a:prstGeom>
          <a:noFill/>
          <a:ln>
            <a:noFill/>
          </a:ln>
          <a:effectLst>
            <a:outerShdw blurRad="292100" dist="139700" dir="2700000" algn="tl" rotWithShape="0">
              <a:srgbClr val="333333">
                <a:alpha val="64705"/>
              </a:srgbClr>
            </a:outerShdw>
          </a:effectLst>
        </p:spPr>
      </p:pic>
      <p:sp>
        <p:nvSpPr>
          <p:cNvPr id="1010" name="Google Shape;1010;p22"/>
          <p:cNvSpPr txBox="1"/>
          <p:nvPr/>
        </p:nvSpPr>
        <p:spPr>
          <a:xfrm>
            <a:off x="4133850" y="2036762"/>
            <a:ext cx="27717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The tree </a:t>
            </a:r>
            <a:r>
              <a:rPr lang="fr-FR" sz="1600" b="0" i="0" u="none">
                <a:solidFill>
                  <a:srgbClr val="00B050"/>
                </a:solidFill>
                <a:latin typeface="Times New Roman"/>
                <a:ea typeface="Times New Roman"/>
                <a:cs typeface="Times New Roman"/>
                <a:sym typeface="Times New Roman"/>
              </a:rPr>
              <a:t>is cut down</a:t>
            </a:r>
            <a:r>
              <a:rPr lang="fr-FR" sz="1600" b="0" i="0" u="none">
                <a:solidFill>
                  <a:srgbClr val="000000"/>
                </a:solidFill>
                <a:latin typeface="Times New Roman"/>
                <a:ea typeface="Times New Roman"/>
                <a:cs typeface="Times New Roman"/>
                <a:sym typeface="Times New Roman"/>
              </a:rPr>
              <a:t>. </a:t>
            </a:r>
            <a:endParaRPr/>
          </a:p>
        </p:txBody>
      </p:sp>
      <p:sp>
        <p:nvSpPr>
          <p:cNvPr id="1011" name="Google Shape;1011;p22"/>
          <p:cNvSpPr txBox="1"/>
          <p:nvPr/>
        </p:nvSpPr>
        <p:spPr>
          <a:xfrm>
            <a:off x="4133850" y="2998787"/>
            <a:ext cx="27717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The arborist </a:t>
            </a:r>
            <a:r>
              <a:rPr lang="fr-FR" sz="1600" b="0" i="0" u="none">
                <a:solidFill>
                  <a:srgbClr val="00B050"/>
                </a:solidFill>
                <a:latin typeface="Times New Roman"/>
                <a:ea typeface="Times New Roman"/>
                <a:cs typeface="Times New Roman"/>
                <a:sym typeface="Times New Roman"/>
              </a:rPr>
              <a:t>cuts down </a:t>
            </a:r>
            <a:r>
              <a:rPr lang="fr-FR" sz="1600" b="0" i="0" u="none">
                <a:solidFill>
                  <a:srgbClr val="000000"/>
                </a:solidFill>
                <a:latin typeface="Times New Roman"/>
                <a:ea typeface="Times New Roman"/>
                <a:cs typeface="Times New Roman"/>
                <a:sym typeface="Times New Roman"/>
              </a:rPr>
              <a:t>the tree. </a:t>
            </a:r>
            <a:endParaRPr/>
          </a:p>
        </p:txBody>
      </p:sp>
      <p:sp>
        <p:nvSpPr>
          <p:cNvPr id="1012" name="Google Shape;1012;p22"/>
          <p:cNvSpPr txBox="1"/>
          <p:nvPr/>
        </p:nvSpPr>
        <p:spPr>
          <a:xfrm>
            <a:off x="4133850" y="3676650"/>
            <a:ext cx="4686300" cy="584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B050"/>
              </a:buClr>
              <a:buSzPts val="1600"/>
              <a:buFont typeface="Times New Roman"/>
              <a:buNone/>
            </a:pPr>
            <a:r>
              <a:rPr lang="fr-FR" sz="1600" b="0" i="0" u="none">
                <a:solidFill>
                  <a:srgbClr val="00B050"/>
                </a:solidFill>
                <a:latin typeface="Times New Roman"/>
                <a:ea typeface="Times New Roman"/>
                <a:cs typeface="Times New Roman"/>
                <a:sym typeface="Times New Roman"/>
              </a:rPr>
              <a:t>Describing a process needs the present simple </a:t>
            </a:r>
            <a:endParaRPr/>
          </a:p>
          <a:p>
            <a:pPr marL="0" marR="0" lvl="0" indent="0" algn="ctr" rtl="0">
              <a:lnSpc>
                <a:spcPct val="100000"/>
              </a:lnSpc>
              <a:spcBef>
                <a:spcPts val="0"/>
              </a:spcBef>
              <a:spcAft>
                <a:spcPts val="0"/>
              </a:spcAft>
              <a:buClr>
                <a:srgbClr val="00B050"/>
              </a:buClr>
              <a:buSzPts val="1600"/>
              <a:buFont typeface="Times New Roman"/>
              <a:buNone/>
            </a:pPr>
            <a:r>
              <a:rPr lang="fr-FR" sz="1600" b="0" i="0" u="none">
                <a:solidFill>
                  <a:srgbClr val="00B050"/>
                </a:solidFill>
                <a:latin typeface="Times New Roman"/>
                <a:ea typeface="Times New Roman"/>
                <a:cs typeface="Times New Roman"/>
                <a:sym typeface="Times New Roman"/>
              </a:rPr>
              <a:t>passive and active.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2"/>
                                        </p:tgtEl>
                                        <p:attrNameLst>
                                          <p:attrName>style.visibility</p:attrName>
                                        </p:attrNameLst>
                                      </p:cBhvr>
                                      <p:to>
                                        <p:strVal val="visible"/>
                                      </p:to>
                                    </p:set>
                                    <p:animEffect transition="in" filter="fade">
                                      <p:cBhvr>
                                        <p:cTn id="7" dur="1000"/>
                                        <p:tgtEl>
                                          <p:spTgt spid="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Google Shape;1017;g125b84099db_1_39" descr="Popcorn Board &gt; Facts &amp; Fun &gt; From Seed to Snack"/>
          <p:cNvPicPr preferRelativeResize="0"/>
          <p:nvPr/>
        </p:nvPicPr>
        <p:blipFill rotWithShape="1">
          <a:blip r:embed="rId3">
            <a:alphaModFix/>
          </a:blip>
          <a:srcRect/>
          <a:stretch/>
        </p:blipFill>
        <p:spPr>
          <a:xfrm>
            <a:off x="4152900" y="419100"/>
            <a:ext cx="4991100" cy="1189037"/>
          </a:xfrm>
          <a:prstGeom prst="rect">
            <a:avLst/>
          </a:prstGeom>
          <a:noFill/>
          <a:ln>
            <a:noFill/>
          </a:ln>
        </p:spPr>
      </p:pic>
      <p:sp>
        <p:nvSpPr>
          <p:cNvPr id="1018" name="Google Shape;1018;g125b84099db_1_39"/>
          <p:cNvSpPr txBox="1"/>
          <p:nvPr/>
        </p:nvSpPr>
        <p:spPr>
          <a:xfrm>
            <a:off x="109537" y="1146175"/>
            <a:ext cx="6424500" cy="4032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Now, Make Popcorn!</a:t>
            </a:r>
            <a:endParaRPr/>
          </a:p>
          <a:p>
            <a:pPr marL="0" marR="0" lvl="0" indent="0" algn="just"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Popcorn is something you often eat when you watch a movie. It is easy to make popcorn if you follow the process below.</a:t>
            </a:r>
            <a:endParaRPr/>
          </a:p>
          <a:p>
            <a:pPr marL="0" marR="0" lvl="0" indent="0" algn="just"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FF3399"/>
              </a:buClr>
              <a:buSzPts val="1600"/>
              <a:buFont typeface="Times New Roman"/>
              <a:buNone/>
            </a:pPr>
            <a:r>
              <a:rPr lang="fr-FR" sz="1600" b="0" i="0" u="none">
                <a:solidFill>
                  <a:srgbClr val="FF3399"/>
                </a:solidFill>
                <a:latin typeface="Times New Roman"/>
                <a:ea typeface="Times New Roman"/>
                <a:cs typeface="Times New Roman"/>
                <a:sym typeface="Times New Roman"/>
              </a:rPr>
              <a:t>The first step </a:t>
            </a:r>
            <a:r>
              <a:rPr lang="fr-FR" sz="1600" b="0" i="0" u="none">
                <a:solidFill>
                  <a:schemeClr val="dk1"/>
                </a:solidFill>
                <a:latin typeface="Times New Roman"/>
                <a:ea typeface="Times New Roman"/>
                <a:cs typeface="Times New Roman"/>
                <a:sym typeface="Times New Roman"/>
              </a:rPr>
              <a:t>is that three tablespoons of oil …………….</a:t>
            </a:r>
            <a:r>
              <a:rPr lang="fr-FR" sz="1600" b="1" i="1" u="none">
                <a:solidFill>
                  <a:schemeClr val="dk1"/>
                </a:solidFill>
                <a:latin typeface="Times New Roman"/>
                <a:ea typeface="Times New Roman"/>
                <a:cs typeface="Times New Roman"/>
                <a:sym typeface="Times New Roman"/>
              </a:rPr>
              <a:t>put</a:t>
            </a:r>
            <a:r>
              <a:rPr lang="fr-FR" sz="1600" b="0" i="0" u="none">
                <a:solidFill>
                  <a:schemeClr val="dk1"/>
                </a:solidFill>
                <a:latin typeface="Times New Roman"/>
                <a:ea typeface="Times New Roman"/>
                <a:cs typeface="Times New Roman"/>
                <a:sym typeface="Times New Roman"/>
              </a:rPr>
              <a:t> in a large pot. </a:t>
            </a:r>
            <a:r>
              <a:rPr lang="fr-FR" sz="1600" b="0" i="0" u="none">
                <a:solidFill>
                  <a:srgbClr val="FF3399"/>
                </a:solidFill>
                <a:latin typeface="Times New Roman"/>
                <a:ea typeface="Times New Roman"/>
                <a:cs typeface="Times New Roman"/>
                <a:sym typeface="Times New Roman"/>
              </a:rPr>
              <a:t>Next</a:t>
            </a:r>
            <a:r>
              <a:rPr lang="fr-FR" sz="1600" b="0" i="0" u="none">
                <a:solidFill>
                  <a:srgbClr val="000000"/>
                </a:solidFill>
                <a:latin typeface="Times New Roman"/>
                <a:ea typeface="Times New Roman"/>
                <a:cs typeface="Times New Roman"/>
                <a:sym typeface="Times New Roman"/>
              </a:rPr>
              <a:t>, </a:t>
            </a:r>
            <a:r>
              <a:rPr lang="fr-FR" sz="1600" b="0" i="0" u="none">
                <a:solidFill>
                  <a:schemeClr val="dk1"/>
                </a:solidFill>
                <a:latin typeface="Times New Roman"/>
                <a:ea typeface="Times New Roman"/>
                <a:cs typeface="Times New Roman"/>
                <a:sym typeface="Times New Roman"/>
              </a:rPr>
              <a:t>the pot ……………</a:t>
            </a:r>
            <a:r>
              <a:rPr lang="fr-FR" sz="1600" b="1" i="1" u="none">
                <a:solidFill>
                  <a:schemeClr val="dk1"/>
                </a:solidFill>
                <a:latin typeface="Times New Roman"/>
                <a:ea typeface="Times New Roman"/>
                <a:cs typeface="Times New Roman"/>
                <a:sym typeface="Times New Roman"/>
              </a:rPr>
              <a:t>place</a:t>
            </a:r>
            <a:r>
              <a:rPr lang="fr-FR" sz="1600" b="0" i="0" u="none">
                <a:solidFill>
                  <a:schemeClr val="dk1"/>
                </a:solidFill>
                <a:latin typeface="Times New Roman"/>
                <a:ea typeface="Times New Roman"/>
                <a:cs typeface="Times New Roman"/>
                <a:sym typeface="Times New Roman"/>
              </a:rPr>
              <a:t> on the stove and the oil……………</a:t>
            </a:r>
            <a:r>
              <a:rPr lang="fr-FR" sz="1600" b="0" i="1" u="none">
                <a:solidFill>
                  <a:schemeClr val="dk1"/>
                </a:solidFill>
                <a:latin typeface="Times New Roman"/>
                <a:ea typeface="Times New Roman"/>
                <a:cs typeface="Times New Roman"/>
                <a:sym typeface="Times New Roman"/>
              </a:rPr>
              <a:t>heat</a:t>
            </a:r>
            <a:r>
              <a:rPr lang="fr-FR" sz="1600" b="0" i="0" u="none">
                <a:solidFill>
                  <a:schemeClr val="dk1"/>
                </a:solidFill>
                <a:latin typeface="Times New Roman"/>
                <a:ea typeface="Times New Roman"/>
                <a:cs typeface="Times New Roman"/>
                <a:sym typeface="Times New Roman"/>
              </a:rPr>
              <a:t> on a high flame. </a:t>
            </a:r>
            <a:r>
              <a:rPr lang="fr-FR" sz="1600" b="0" i="0" u="none">
                <a:solidFill>
                  <a:srgbClr val="FF3399"/>
                </a:solidFill>
                <a:latin typeface="Times New Roman"/>
                <a:ea typeface="Times New Roman"/>
                <a:cs typeface="Times New Roman"/>
                <a:sym typeface="Times New Roman"/>
              </a:rPr>
              <a:t>Subsequently</a:t>
            </a:r>
            <a:r>
              <a:rPr lang="fr-FR" sz="1600" b="0" i="0" u="none">
                <a:solidFill>
                  <a:srgbClr val="000000"/>
                </a:solidFill>
                <a:latin typeface="Times New Roman"/>
                <a:ea typeface="Times New Roman"/>
                <a:cs typeface="Times New Roman"/>
                <a:sym typeface="Times New Roman"/>
              </a:rPr>
              <a:t>, </a:t>
            </a:r>
            <a:r>
              <a:rPr lang="fr-FR" sz="1600" b="0" i="0" u="none">
                <a:solidFill>
                  <a:schemeClr val="dk1"/>
                </a:solidFill>
                <a:latin typeface="Times New Roman"/>
                <a:ea typeface="Times New Roman"/>
                <a:cs typeface="Times New Roman"/>
                <a:sym typeface="Times New Roman"/>
              </a:rPr>
              <a:t>one kernel of popcorn……………..</a:t>
            </a:r>
            <a:r>
              <a:rPr lang="fr-FR" sz="1600" b="1" i="1" u="none">
                <a:solidFill>
                  <a:schemeClr val="dk1"/>
                </a:solidFill>
                <a:latin typeface="Times New Roman"/>
                <a:ea typeface="Times New Roman"/>
                <a:cs typeface="Times New Roman"/>
                <a:sym typeface="Times New Roman"/>
              </a:rPr>
              <a:t>add</a:t>
            </a:r>
            <a:r>
              <a:rPr lang="fr-FR" sz="1600" b="0" i="0" u="none">
                <a:solidFill>
                  <a:schemeClr val="dk1"/>
                </a:solidFill>
                <a:latin typeface="Times New Roman"/>
                <a:ea typeface="Times New Roman"/>
                <a:cs typeface="Times New Roman"/>
                <a:sym typeface="Times New Roman"/>
              </a:rPr>
              <a:t>. </a:t>
            </a:r>
            <a:r>
              <a:rPr lang="fr-FR" sz="1600" b="0" i="0" u="none">
                <a:solidFill>
                  <a:srgbClr val="FF3399"/>
                </a:solidFill>
                <a:latin typeface="Times New Roman"/>
                <a:ea typeface="Times New Roman"/>
                <a:cs typeface="Times New Roman"/>
                <a:sym typeface="Times New Roman"/>
              </a:rPr>
              <a:t>After </a:t>
            </a:r>
            <a:r>
              <a:rPr lang="fr-FR" sz="1600" b="0" i="0" u="none">
                <a:solidFill>
                  <a:schemeClr val="dk1"/>
                </a:solidFill>
                <a:latin typeface="Times New Roman"/>
                <a:ea typeface="Times New Roman"/>
                <a:cs typeface="Times New Roman"/>
                <a:sym typeface="Times New Roman"/>
              </a:rPr>
              <a:t>this kernel pops, a quarter cup of popcorn………….</a:t>
            </a:r>
            <a:r>
              <a:rPr lang="fr-FR" sz="1600" b="1" i="1" u="none">
                <a:solidFill>
                  <a:schemeClr val="dk1"/>
                </a:solidFill>
                <a:latin typeface="Times New Roman"/>
                <a:ea typeface="Times New Roman"/>
                <a:cs typeface="Times New Roman"/>
                <a:sym typeface="Times New Roman"/>
              </a:rPr>
              <a:t>put</a:t>
            </a:r>
            <a:r>
              <a:rPr lang="fr-FR" sz="1600" b="0" i="1" u="none">
                <a:solidFill>
                  <a:schemeClr val="dk1"/>
                </a:solidFill>
                <a:latin typeface="Times New Roman"/>
                <a:ea typeface="Times New Roman"/>
                <a:cs typeface="Times New Roman"/>
                <a:sym typeface="Times New Roman"/>
              </a:rPr>
              <a:t> </a:t>
            </a:r>
            <a:r>
              <a:rPr lang="fr-FR" sz="1600" b="0" i="0" u="none">
                <a:solidFill>
                  <a:schemeClr val="dk1"/>
                </a:solidFill>
                <a:latin typeface="Times New Roman"/>
                <a:ea typeface="Times New Roman"/>
                <a:cs typeface="Times New Roman"/>
                <a:sym typeface="Times New Roman"/>
              </a:rPr>
              <a:t>into the pot. The pot……………..</a:t>
            </a:r>
            <a:r>
              <a:rPr lang="fr-FR" sz="1600" b="1" i="1" u="none">
                <a:solidFill>
                  <a:schemeClr val="dk1"/>
                </a:solidFill>
                <a:latin typeface="Times New Roman"/>
                <a:ea typeface="Times New Roman"/>
                <a:cs typeface="Times New Roman"/>
                <a:sym typeface="Times New Roman"/>
              </a:rPr>
              <a:t>cover</a:t>
            </a:r>
            <a:r>
              <a:rPr lang="fr-FR" sz="1600" b="0" i="0" u="none">
                <a:solidFill>
                  <a:schemeClr val="dk1"/>
                </a:solidFill>
                <a:latin typeface="Times New Roman"/>
                <a:ea typeface="Times New Roman"/>
                <a:cs typeface="Times New Roman"/>
                <a:sym typeface="Times New Roman"/>
              </a:rPr>
              <a:t> with a lid. </a:t>
            </a:r>
            <a:r>
              <a:rPr lang="fr-FR" sz="1600" b="0" i="0" u="none">
                <a:solidFill>
                  <a:srgbClr val="FF3399"/>
                </a:solidFill>
                <a:latin typeface="Times New Roman"/>
                <a:ea typeface="Times New Roman"/>
                <a:cs typeface="Times New Roman"/>
                <a:sym typeface="Times New Roman"/>
              </a:rPr>
              <a:t>In the next stage</a:t>
            </a:r>
            <a:r>
              <a:rPr lang="fr-FR" sz="1600" b="0" i="0" u="none">
                <a:solidFill>
                  <a:srgbClr val="000000"/>
                </a:solidFill>
                <a:latin typeface="Times New Roman"/>
                <a:ea typeface="Times New Roman"/>
                <a:cs typeface="Times New Roman"/>
                <a:sym typeface="Times New Roman"/>
              </a:rPr>
              <a:t>, </a:t>
            </a:r>
            <a:r>
              <a:rPr lang="fr-FR" sz="1600" b="0" i="0" u="none">
                <a:solidFill>
                  <a:schemeClr val="dk1"/>
                </a:solidFill>
                <a:latin typeface="Times New Roman"/>
                <a:ea typeface="Times New Roman"/>
                <a:cs typeface="Times New Roman"/>
                <a:sym typeface="Times New Roman"/>
              </a:rPr>
              <a:t>the flame…………. </a:t>
            </a:r>
            <a:r>
              <a:rPr lang="fr-FR" sz="1600" b="1" i="1" u="none">
                <a:solidFill>
                  <a:schemeClr val="dk1"/>
                </a:solidFill>
                <a:latin typeface="Times New Roman"/>
                <a:ea typeface="Times New Roman"/>
                <a:cs typeface="Times New Roman"/>
                <a:sym typeface="Times New Roman"/>
              </a:rPr>
              <a:t>reduce</a:t>
            </a:r>
            <a:r>
              <a:rPr lang="fr-FR" sz="1600" b="0" i="0" u="none">
                <a:solidFill>
                  <a:schemeClr val="dk1"/>
                </a:solidFill>
                <a:latin typeface="Times New Roman"/>
                <a:ea typeface="Times New Roman"/>
                <a:cs typeface="Times New Roman"/>
                <a:sym typeface="Times New Roman"/>
              </a:rPr>
              <a:t> and the pot …. gently…………. </a:t>
            </a:r>
            <a:r>
              <a:rPr lang="fr-FR" sz="1600" b="1" i="1" u="none">
                <a:solidFill>
                  <a:schemeClr val="dk1"/>
                </a:solidFill>
                <a:latin typeface="Times New Roman"/>
                <a:ea typeface="Times New Roman"/>
                <a:cs typeface="Times New Roman"/>
                <a:sym typeface="Times New Roman"/>
              </a:rPr>
              <a:t>shake</a:t>
            </a:r>
            <a:r>
              <a:rPr lang="fr-FR" sz="1600" b="0" i="0" u="none">
                <a:solidFill>
                  <a:schemeClr val="dk1"/>
                </a:solidFill>
                <a:latin typeface="Times New Roman"/>
                <a:ea typeface="Times New Roman"/>
                <a:cs typeface="Times New Roman"/>
                <a:sym typeface="Times New Roman"/>
              </a:rPr>
              <a:t> until the corn pops. </a:t>
            </a:r>
            <a:r>
              <a:rPr lang="fr-FR" sz="1600" b="0" i="0" u="none">
                <a:solidFill>
                  <a:srgbClr val="FF3399"/>
                </a:solidFill>
                <a:latin typeface="Times New Roman"/>
                <a:ea typeface="Times New Roman"/>
                <a:cs typeface="Times New Roman"/>
                <a:sym typeface="Times New Roman"/>
              </a:rPr>
              <a:t>Then</a:t>
            </a:r>
            <a:r>
              <a:rPr lang="fr-FR" sz="1600" b="0" i="0" u="none">
                <a:solidFill>
                  <a:schemeClr val="dk1"/>
                </a:solidFill>
                <a:latin typeface="Times New Roman"/>
                <a:ea typeface="Times New Roman"/>
                <a:cs typeface="Times New Roman"/>
                <a:sym typeface="Times New Roman"/>
              </a:rPr>
              <a:t>, the pot……………..</a:t>
            </a:r>
            <a:r>
              <a:rPr lang="fr-FR" sz="1600" b="1" i="1" u="none">
                <a:solidFill>
                  <a:schemeClr val="dk1"/>
                </a:solidFill>
                <a:latin typeface="Times New Roman"/>
                <a:ea typeface="Times New Roman"/>
                <a:cs typeface="Times New Roman"/>
                <a:sym typeface="Times New Roman"/>
              </a:rPr>
              <a:t>remove</a:t>
            </a:r>
            <a:r>
              <a:rPr lang="fr-FR" sz="1600" b="0" i="0" u="none">
                <a:solidFill>
                  <a:schemeClr val="dk1"/>
                </a:solidFill>
                <a:latin typeface="Times New Roman"/>
                <a:ea typeface="Times New Roman"/>
                <a:cs typeface="Times New Roman"/>
                <a:sym typeface="Times New Roman"/>
              </a:rPr>
              <a:t> from the stove. </a:t>
            </a:r>
            <a:r>
              <a:rPr lang="fr-FR" sz="1600" b="0" i="0" u="none">
                <a:solidFill>
                  <a:srgbClr val="FF3399"/>
                </a:solidFill>
                <a:latin typeface="Times New Roman"/>
                <a:ea typeface="Times New Roman"/>
                <a:cs typeface="Times New Roman"/>
                <a:sym typeface="Times New Roman"/>
              </a:rPr>
              <a:t>Finally</a:t>
            </a:r>
            <a:r>
              <a:rPr lang="fr-FR" sz="1600" b="0" i="0" u="none">
                <a:solidFill>
                  <a:schemeClr val="dk1"/>
                </a:solidFill>
                <a:latin typeface="Times New Roman"/>
                <a:ea typeface="Times New Roman"/>
                <a:cs typeface="Times New Roman"/>
                <a:sym typeface="Times New Roman"/>
              </a:rPr>
              <a:t>, the popcorn……………..</a:t>
            </a:r>
            <a:r>
              <a:rPr lang="fr-FR" sz="1600" b="1" i="1" u="none">
                <a:solidFill>
                  <a:schemeClr val="dk1"/>
                </a:solidFill>
                <a:latin typeface="Times New Roman"/>
                <a:ea typeface="Times New Roman"/>
                <a:cs typeface="Times New Roman"/>
                <a:sym typeface="Times New Roman"/>
              </a:rPr>
              <a:t>empty</a:t>
            </a:r>
            <a:r>
              <a:rPr lang="fr-FR" sz="1600" b="0" i="0" u="none">
                <a:solidFill>
                  <a:schemeClr val="dk1"/>
                </a:solidFill>
                <a:latin typeface="Times New Roman"/>
                <a:ea typeface="Times New Roman"/>
                <a:cs typeface="Times New Roman"/>
                <a:sym typeface="Times New Roman"/>
              </a:rPr>
              <a:t> into a large bowl, where melted butter and salt…………….</a:t>
            </a:r>
            <a:r>
              <a:rPr lang="fr-FR" sz="1600" b="1" i="1" u="none">
                <a:solidFill>
                  <a:schemeClr val="dk1"/>
                </a:solidFill>
                <a:latin typeface="Times New Roman"/>
                <a:ea typeface="Times New Roman"/>
                <a:cs typeface="Times New Roman"/>
                <a:sym typeface="Times New Roman"/>
              </a:rPr>
              <a:t>add</a:t>
            </a:r>
            <a:r>
              <a:rPr lang="fr-FR" sz="1600" b="0" i="1" u="none">
                <a:solidFill>
                  <a:schemeClr val="dk1"/>
                </a:solidFill>
                <a:latin typeface="Times New Roman"/>
                <a:ea typeface="Times New Roman"/>
                <a:cs typeface="Times New Roman"/>
                <a:sym typeface="Times New Roman"/>
              </a:rPr>
              <a:t>.</a:t>
            </a:r>
            <a:endParaRPr/>
          </a:p>
          <a:p>
            <a:pPr marL="0" marR="0" lvl="0" indent="0" algn="just"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b="0" i="0" u="none">
              <a:solidFill>
                <a:srgbClr val="000000"/>
              </a:solidFill>
              <a:latin typeface="Times New Roman"/>
              <a:ea typeface="Times New Roman"/>
              <a:cs typeface="Times New Roman"/>
              <a:sym typeface="Times New Roman"/>
            </a:endParaRPr>
          </a:p>
        </p:txBody>
      </p:sp>
      <p:sp>
        <p:nvSpPr>
          <p:cNvPr id="1019" name="Google Shape;1019;g125b84099db_1_39"/>
          <p:cNvSpPr/>
          <p:nvPr/>
        </p:nvSpPr>
        <p:spPr>
          <a:xfrm rot="-4500008">
            <a:off x="8532018" y="-289730"/>
            <a:ext cx="1223972" cy="1419235"/>
          </a:xfrm>
          <a:custGeom>
            <a:avLst/>
            <a:gdLst/>
            <a:ahLst/>
            <a:cxnLst/>
            <a:rect l="l" t="t" r="r" b="b"/>
            <a:pathLst>
              <a:path w="14276" h="16572" extrusionOk="0">
                <a:moveTo>
                  <a:pt x="14276" y="1"/>
                </a:moveTo>
                <a:lnTo>
                  <a:pt x="1" y="4723"/>
                </a:lnTo>
                <a:lnTo>
                  <a:pt x="3921" y="16572"/>
                </a:lnTo>
                <a:lnTo>
                  <a:pt x="5950" y="16572"/>
                </a:lnTo>
                <a:lnTo>
                  <a:pt x="2513" y="6184"/>
                </a:lnTo>
                <a:lnTo>
                  <a:pt x="14276" y="2293"/>
                </a:lnTo>
                <a:lnTo>
                  <a:pt x="1427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20" name="Google Shape;1020;g125b84099db_1_39"/>
          <p:cNvSpPr txBox="1">
            <a:spLocks noGrp="1"/>
          </p:cNvSpPr>
          <p:nvPr>
            <p:ph type="title"/>
          </p:nvPr>
        </p:nvSpPr>
        <p:spPr>
          <a:xfrm>
            <a:off x="0" y="0"/>
            <a:ext cx="6057900" cy="8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fr-FR" sz="1400" b="1" i="0" u="none">
                <a:solidFill>
                  <a:srgbClr val="000000"/>
                </a:solidFill>
                <a:latin typeface="Times New Roman"/>
                <a:ea typeface="Times New Roman"/>
                <a:cs typeface="Times New Roman"/>
                <a:sym typeface="Times New Roman"/>
              </a:rPr>
              <a:t>The </a:t>
            </a:r>
            <a:r>
              <a:rPr lang="fr-FR" sz="1400" b="1">
                <a:latin typeface="Times New Roman"/>
                <a:ea typeface="Times New Roman"/>
                <a:cs typeface="Times New Roman"/>
                <a:sym typeface="Times New Roman"/>
              </a:rPr>
              <a:t>paragraph</a:t>
            </a:r>
            <a:r>
              <a:rPr lang="fr-FR" sz="1400" b="1" i="0" u="none">
                <a:solidFill>
                  <a:srgbClr val="000000"/>
                </a:solidFill>
                <a:latin typeface="Times New Roman"/>
                <a:ea typeface="Times New Roman"/>
                <a:cs typeface="Times New Roman"/>
                <a:sym typeface="Times New Roman"/>
              </a:rPr>
              <a:t> below  describes the process of making popcorn. </a:t>
            </a:r>
            <a:r>
              <a:rPr lang="fr-FR" sz="1400" b="1" i="0" u="none">
                <a:solidFill>
                  <a:schemeClr val="dk1"/>
                </a:solidFill>
                <a:latin typeface="Times New Roman"/>
                <a:ea typeface="Times New Roman"/>
                <a:cs typeface="Times New Roman"/>
                <a:sym typeface="Times New Roman"/>
              </a:rPr>
              <a:t>Put the verbs in italics in the correct form.</a:t>
            </a:r>
            <a:r>
              <a:rPr lang="fr-FR" sz="1400" b="1" i="0" u="none">
                <a:solidFill>
                  <a:srgbClr val="000000"/>
                </a:solidFill>
                <a:latin typeface="Times New Roman"/>
                <a:ea typeface="Times New Roman"/>
                <a:cs typeface="Times New Roman"/>
                <a:sym typeface="Times New Roman"/>
              </a:rPr>
              <a:t> Note the use of sequencers to list the steps. </a:t>
            </a:r>
            <a:endParaRPr/>
          </a:p>
        </p:txBody>
      </p:sp>
      <p:sp>
        <p:nvSpPr>
          <p:cNvPr id="1021" name="Google Shape;1021;g125b84099db_1_39"/>
          <p:cNvSpPr txBox="1"/>
          <p:nvPr/>
        </p:nvSpPr>
        <p:spPr>
          <a:xfrm>
            <a:off x="8229600" y="4824412"/>
            <a:ext cx="685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22</a:t>
            </a:r>
            <a:endParaRPr/>
          </a:p>
        </p:txBody>
      </p:sp>
      <p:sp>
        <p:nvSpPr>
          <p:cNvPr id="1022" name="Google Shape;1022;g125b84099db_1_39" descr="Popcorn facts many pop-ably don't know | Ball State Daily"/>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23" name="Google Shape;1023;g125b84099db_1_39" descr="Popcorn facts many pop-ably don't know | Ball State Daily"/>
          <p:cNvSpPr txBox="1"/>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24" name="Google Shape;1024;g125b84099db_1_39"/>
          <p:cNvSpPr txBox="1"/>
          <p:nvPr/>
        </p:nvSpPr>
        <p:spPr>
          <a:xfrm>
            <a:off x="307975" y="828675"/>
            <a:ext cx="3635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25" name="Google Shape;1025;g125b84099db_1_39"/>
          <p:cNvSpPr txBox="1"/>
          <p:nvPr/>
        </p:nvSpPr>
        <p:spPr>
          <a:xfrm>
            <a:off x="4019550" y="2363787"/>
            <a:ext cx="747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are put </a:t>
            </a:r>
            <a:endParaRPr/>
          </a:p>
        </p:txBody>
      </p:sp>
      <p:sp>
        <p:nvSpPr>
          <p:cNvPr id="1026" name="Google Shape;1026;g125b84099db_1_39"/>
          <p:cNvSpPr txBox="1"/>
          <p:nvPr/>
        </p:nvSpPr>
        <p:spPr>
          <a:xfrm>
            <a:off x="1363662" y="2571750"/>
            <a:ext cx="1065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placed </a:t>
            </a:r>
            <a:endParaRPr/>
          </a:p>
        </p:txBody>
      </p:sp>
      <p:sp>
        <p:nvSpPr>
          <p:cNvPr id="1027" name="Google Shape;1027;g125b84099db_1_39"/>
          <p:cNvSpPr txBox="1"/>
          <p:nvPr/>
        </p:nvSpPr>
        <p:spPr>
          <a:xfrm>
            <a:off x="4852987" y="2571750"/>
            <a:ext cx="1495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heated</a:t>
            </a:r>
            <a:endParaRPr/>
          </a:p>
        </p:txBody>
      </p:sp>
      <p:sp>
        <p:nvSpPr>
          <p:cNvPr id="1028" name="Google Shape;1028;g125b84099db_1_39"/>
          <p:cNvSpPr txBox="1"/>
          <p:nvPr/>
        </p:nvSpPr>
        <p:spPr>
          <a:xfrm>
            <a:off x="5573712" y="3321050"/>
            <a:ext cx="1019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reduced </a:t>
            </a:r>
            <a:endParaRPr/>
          </a:p>
        </p:txBody>
      </p:sp>
      <p:sp>
        <p:nvSpPr>
          <p:cNvPr id="1029" name="Google Shape;1029;g125b84099db_1_39"/>
          <p:cNvSpPr txBox="1"/>
          <p:nvPr/>
        </p:nvSpPr>
        <p:spPr>
          <a:xfrm>
            <a:off x="460375" y="3321050"/>
            <a:ext cx="1044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covered </a:t>
            </a:r>
            <a:endParaRPr/>
          </a:p>
        </p:txBody>
      </p:sp>
      <p:sp>
        <p:nvSpPr>
          <p:cNvPr id="1030" name="Google Shape;1030;g125b84099db_1_39"/>
          <p:cNvSpPr txBox="1"/>
          <p:nvPr/>
        </p:nvSpPr>
        <p:spPr>
          <a:xfrm>
            <a:off x="4497387" y="2825750"/>
            <a:ext cx="1017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added</a:t>
            </a:r>
            <a:endParaRPr/>
          </a:p>
        </p:txBody>
      </p:sp>
      <p:sp>
        <p:nvSpPr>
          <p:cNvPr id="1031" name="Google Shape;1031;g125b84099db_1_39"/>
          <p:cNvSpPr txBox="1"/>
          <p:nvPr/>
        </p:nvSpPr>
        <p:spPr>
          <a:xfrm>
            <a:off x="3817937" y="3078162"/>
            <a:ext cx="7461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put </a:t>
            </a:r>
            <a:endParaRPr/>
          </a:p>
        </p:txBody>
      </p:sp>
      <p:sp>
        <p:nvSpPr>
          <p:cNvPr id="1032" name="Google Shape;1032;g125b84099db_1_39"/>
          <p:cNvSpPr txBox="1"/>
          <p:nvPr/>
        </p:nvSpPr>
        <p:spPr>
          <a:xfrm>
            <a:off x="1709737" y="3548062"/>
            <a:ext cx="3747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a:t>
            </a:r>
            <a:endParaRPr/>
          </a:p>
        </p:txBody>
      </p:sp>
      <p:sp>
        <p:nvSpPr>
          <p:cNvPr id="1033" name="Google Shape;1033;g125b84099db_1_39"/>
          <p:cNvSpPr txBox="1"/>
          <p:nvPr/>
        </p:nvSpPr>
        <p:spPr>
          <a:xfrm>
            <a:off x="523875" y="3789362"/>
            <a:ext cx="1200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removed</a:t>
            </a:r>
            <a:endParaRPr/>
          </a:p>
        </p:txBody>
      </p:sp>
      <p:sp>
        <p:nvSpPr>
          <p:cNvPr id="1034" name="Google Shape;1034;g125b84099db_1_39"/>
          <p:cNvSpPr txBox="1"/>
          <p:nvPr/>
        </p:nvSpPr>
        <p:spPr>
          <a:xfrm>
            <a:off x="2646362" y="3548062"/>
            <a:ext cx="10239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shaken</a:t>
            </a:r>
            <a:endParaRPr/>
          </a:p>
        </p:txBody>
      </p:sp>
      <p:sp>
        <p:nvSpPr>
          <p:cNvPr id="1035" name="Google Shape;1035;g125b84099db_1_39"/>
          <p:cNvSpPr txBox="1"/>
          <p:nvPr/>
        </p:nvSpPr>
        <p:spPr>
          <a:xfrm>
            <a:off x="898525" y="4033837"/>
            <a:ext cx="1065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is emptied </a:t>
            </a:r>
            <a:endParaRPr/>
          </a:p>
        </p:txBody>
      </p:sp>
      <p:sp>
        <p:nvSpPr>
          <p:cNvPr id="1036" name="Google Shape;1036;g125b84099db_1_39"/>
          <p:cNvSpPr txBox="1"/>
          <p:nvPr/>
        </p:nvSpPr>
        <p:spPr>
          <a:xfrm>
            <a:off x="528637" y="4294187"/>
            <a:ext cx="1063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600"/>
              <a:buFont typeface="Times New Roman"/>
              <a:buNone/>
            </a:pPr>
            <a:r>
              <a:rPr lang="fr-FR" sz="1600" b="0" i="0" u="none">
                <a:solidFill>
                  <a:srgbClr val="FF0000"/>
                </a:solidFill>
                <a:latin typeface="Times New Roman"/>
                <a:ea typeface="Times New Roman"/>
                <a:cs typeface="Times New Roman"/>
                <a:sym typeface="Times New Roman"/>
              </a:rPr>
              <a:t>are added</a:t>
            </a:r>
            <a:endParaRPr/>
          </a:p>
        </p:txBody>
      </p:sp>
      <p:pic>
        <p:nvPicPr>
          <p:cNvPr id="1037" name="Google Shape;1037;g125b84099db_1_39" descr="Fête d'enfants - On s'occupe de tout! - Salon de Quilles Valleyfield"/>
          <p:cNvPicPr preferRelativeResize="0"/>
          <p:nvPr/>
        </p:nvPicPr>
        <p:blipFill rotWithShape="1">
          <a:blip r:embed="rId4">
            <a:alphaModFix/>
          </a:blip>
          <a:srcRect/>
          <a:stretch/>
        </p:blipFill>
        <p:spPr>
          <a:xfrm>
            <a:off x="6534150" y="1608137"/>
            <a:ext cx="2609850" cy="3113087"/>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0"/>
                                        </p:tgtEl>
                                        <p:attrNameLst>
                                          <p:attrName>style.visibility</p:attrName>
                                        </p:attrNameLst>
                                      </p:cBhvr>
                                      <p:to>
                                        <p:strVal val="visible"/>
                                      </p:to>
                                    </p:set>
                                    <p:animEffect transition="in" filter="fade">
                                      <p:cBhvr>
                                        <p:cTn id="7" dur="1000"/>
                                        <p:tgtEl>
                                          <p:spTgt spid="10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1000"/>
                                        <p:tgtEl>
                                          <p:spTgt spid="10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fade">
                                      <p:cBhvr>
                                        <p:cTn id="22" dur="10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10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fade">
                                      <p:cBhvr>
                                        <p:cTn id="32" dur="1000"/>
                                        <p:tgtEl>
                                          <p:spTgt spid="10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animEffect transition="in" filter="fade">
                                      <p:cBhvr>
                                        <p:cTn id="37" dur="1000"/>
                                        <p:tgtEl>
                                          <p:spTgt spid="10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10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32"/>
                                        </p:tgtEl>
                                        <p:attrNameLst>
                                          <p:attrName>style.visibility</p:attrName>
                                        </p:attrNameLst>
                                      </p:cBhvr>
                                      <p:to>
                                        <p:strVal val="visible"/>
                                      </p:to>
                                    </p:set>
                                    <p:animEffect transition="in" filter="fade">
                                      <p:cBhvr>
                                        <p:cTn id="47" dur="1000"/>
                                        <p:tgtEl>
                                          <p:spTgt spid="1032"/>
                                        </p:tgtEl>
                                      </p:cBhvr>
                                    </p:animEffect>
                                  </p:childTnLst>
                                </p:cTn>
                              </p:par>
                              <p:par>
                                <p:cTn id="48" presetID="10" presetClass="entr" presetSubtype="0" fill="hold" nodeType="withEffect">
                                  <p:stCondLst>
                                    <p:cond delay="0"/>
                                  </p:stCondLst>
                                  <p:childTnLst>
                                    <p:set>
                                      <p:cBhvr>
                                        <p:cTn id="49" dur="1" fill="hold">
                                          <p:stCondLst>
                                            <p:cond delay="0"/>
                                          </p:stCondLst>
                                        </p:cTn>
                                        <p:tgtEl>
                                          <p:spTgt spid="1034"/>
                                        </p:tgtEl>
                                        <p:attrNameLst>
                                          <p:attrName>style.visibility</p:attrName>
                                        </p:attrNameLst>
                                      </p:cBhvr>
                                      <p:to>
                                        <p:strVal val="visible"/>
                                      </p:to>
                                    </p:set>
                                    <p:animEffect transition="in" filter="fade">
                                      <p:cBhvr>
                                        <p:cTn id="50" dur="1000"/>
                                        <p:tgtEl>
                                          <p:spTgt spid="10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33"/>
                                        </p:tgtEl>
                                        <p:attrNameLst>
                                          <p:attrName>style.visibility</p:attrName>
                                        </p:attrNameLst>
                                      </p:cBhvr>
                                      <p:to>
                                        <p:strVal val="visible"/>
                                      </p:to>
                                    </p:set>
                                    <p:animEffect transition="in" filter="fade">
                                      <p:cBhvr>
                                        <p:cTn id="55" dur="1000"/>
                                        <p:tgtEl>
                                          <p:spTgt spid="103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35"/>
                                        </p:tgtEl>
                                        <p:attrNameLst>
                                          <p:attrName>style.visibility</p:attrName>
                                        </p:attrNameLst>
                                      </p:cBhvr>
                                      <p:to>
                                        <p:strVal val="visible"/>
                                      </p:to>
                                    </p:set>
                                    <p:animEffect transition="in" filter="fade">
                                      <p:cBhvr>
                                        <p:cTn id="60" dur="1000"/>
                                        <p:tgtEl>
                                          <p:spTgt spid="103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36"/>
                                        </p:tgtEl>
                                        <p:attrNameLst>
                                          <p:attrName>style.visibility</p:attrName>
                                        </p:attrNameLst>
                                      </p:cBhvr>
                                      <p:to>
                                        <p:strVal val="visible"/>
                                      </p:to>
                                    </p:set>
                                    <p:animEffect transition="in" filter="fade">
                                      <p:cBhvr>
                                        <p:cTn id="65" dur="1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g125b84099db_1_0"/>
          <p:cNvSpPr txBox="1">
            <a:spLocks noGrp="1"/>
          </p:cNvSpPr>
          <p:nvPr>
            <p:ph type="title" idx="4294967295"/>
          </p:nvPr>
        </p:nvSpPr>
        <p:spPr>
          <a:xfrm>
            <a:off x="1363358" y="0"/>
            <a:ext cx="68298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Time Sequencers </a:t>
            </a:r>
            <a:endParaRPr sz="3600" b="1" i="0" u="none" strike="noStrike" cap="none">
              <a:solidFill>
                <a:srgbClr val="FFFFFF"/>
              </a:solidFill>
              <a:latin typeface="Signika"/>
              <a:ea typeface="Signika"/>
              <a:cs typeface="Signika"/>
              <a:sym typeface="Signika"/>
            </a:endParaRPr>
          </a:p>
        </p:txBody>
      </p:sp>
      <p:pic>
        <p:nvPicPr>
          <p:cNvPr id="1043" name="Google Shape;1043;g125b84099db_1_0" descr="ieltsbandscore Instagram posts (photos and videos) - Picuki.com"/>
          <p:cNvPicPr preferRelativeResize="0"/>
          <p:nvPr/>
        </p:nvPicPr>
        <p:blipFill rotWithShape="1">
          <a:blip r:embed="rId3">
            <a:alphaModFix/>
          </a:blip>
          <a:srcRect b="30299"/>
          <a:stretch/>
        </p:blipFill>
        <p:spPr>
          <a:xfrm>
            <a:off x="6092825" y="1785937"/>
            <a:ext cx="3051174" cy="2127250"/>
          </a:xfrm>
          <a:prstGeom prst="rect">
            <a:avLst/>
          </a:prstGeom>
          <a:noFill/>
          <a:ln>
            <a:noFill/>
          </a:ln>
        </p:spPr>
      </p:pic>
      <p:sp>
        <p:nvSpPr>
          <p:cNvPr id="1044" name="Google Shape;1044;g125b84099db_1_0"/>
          <p:cNvSpPr txBox="1"/>
          <p:nvPr/>
        </p:nvSpPr>
        <p:spPr>
          <a:xfrm>
            <a:off x="331787" y="1282700"/>
            <a:ext cx="5907000" cy="31338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2400"/>
              <a:buFont typeface="Times New Roman"/>
              <a:buNone/>
            </a:pPr>
            <a:r>
              <a:rPr lang="fr-FR" sz="2400" b="0" i="0" u="none">
                <a:solidFill>
                  <a:srgbClr val="000000"/>
                </a:solidFill>
                <a:latin typeface="Times New Roman"/>
                <a:ea typeface="Times New Roman"/>
                <a:cs typeface="Times New Roman"/>
                <a:sym typeface="Times New Roman"/>
              </a:rPr>
              <a:t>We use </a:t>
            </a:r>
            <a:r>
              <a:rPr lang="fr-FR" sz="2400" b="0" i="0" u="none">
                <a:solidFill>
                  <a:srgbClr val="9051AB"/>
                </a:solidFill>
                <a:latin typeface="Times New Roman"/>
                <a:ea typeface="Times New Roman"/>
                <a:cs typeface="Times New Roman"/>
                <a:sym typeface="Times New Roman"/>
              </a:rPr>
              <a:t>time sequencers </a:t>
            </a:r>
            <a:r>
              <a:rPr lang="fr-FR" sz="2400" b="0" i="0" u="none">
                <a:solidFill>
                  <a:srgbClr val="000000"/>
                </a:solidFill>
                <a:latin typeface="Times New Roman"/>
                <a:ea typeface="Times New Roman"/>
                <a:cs typeface="Times New Roman"/>
                <a:sym typeface="Times New Roman"/>
              </a:rPr>
              <a:t>to: </a:t>
            </a:r>
            <a:endParaRPr/>
          </a:p>
          <a:p>
            <a:pPr marL="0" marR="0" lvl="0" indent="-127000" algn="just" rtl="0">
              <a:lnSpc>
                <a:spcPct val="115000"/>
              </a:lnSpc>
              <a:spcBef>
                <a:spcPts val="0"/>
              </a:spcBef>
              <a:spcAft>
                <a:spcPts val="0"/>
              </a:spcAft>
              <a:buClr>
                <a:srgbClr val="000000"/>
              </a:buClr>
              <a:buSzPts val="2000"/>
              <a:buFont typeface="Noto Sans Symbols"/>
              <a:buChar char="⮚"/>
            </a:pPr>
            <a:r>
              <a:rPr lang="fr-FR" sz="2000" b="0" i="0" u="none">
                <a:solidFill>
                  <a:srgbClr val="000000"/>
                </a:solidFill>
                <a:latin typeface="Times New Roman"/>
                <a:ea typeface="Times New Roman"/>
                <a:cs typeface="Times New Roman"/>
                <a:sym typeface="Times New Roman"/>
              </a:rPr>
              <a:t>sew paragraphs together by connecting one idea to the other.</a:t>
            </a:r>
            <a:endParaRPr sz="2000" b="0" i="0" u="none">
              <a:solidFill>
                <a:srgbClr val="000000"/>
              </a:solidFill>
              <a:latin typeface="Times New Roman"/>
              <a:ea typeface="Times New Roman"/>
              <a:cs typeface="Times New Roman"/>
              <a:sym typeface="Times New Roman"/>
            </a:endParaRPr>
          </a:p>
          <a:p>
            <a:pPr marL="0" marR="0" lvl="0" indent="-127000" algn="just" rtl="0">
              <a:lnSpc>
                <a:spcPct val="115000"/>
              </a:lnSpc>
              <a:spcBef>
                <a:spcPts val="0"/>
              </a:spcBef>
              <a:spcAft>
                <a:spcPts val="0"/>
              </a:spcAft>
              <a:buClr>
                <a:srgbClr val="000000"/>
              </a:buClr>
              <a:buSzPts val="2000"/>
              <a:buFont typeface="Noto Sans Symbols"/>
              <a:buChar char="⮚"/>
            </a:pPr>
            <a:r>
              <a:rPr lang="fr-FR" sz="2000" b="0" i="0" u="none">
                <a:solidFill>
                  <a:srgbClr val="000000"/>
                </a:solidFill>
                <a:latin typeface="Times New Roman"/>
                <a:ea typeface="Times New Roman"/>
                <a:cs typeface="Times New Roman"/>
                <a:sym typeface="Times New Roman"/>
              </a:rPr>
              <a:t>show when one stage finishes and the next one starts when describing a process.</a:t>
            </a:r>
            <a:endParaRPr/>
          </a:p>
          <a:p>
            <a:pPr marL="0" marR="0" lvl="0" indent="0" algn="just" rtl="0">
              <a:lnSpc>
                <a:spcPct val="115000"/>
              </a:lnSpc>
              <a:spcBef>
                <a:spcPts val="0"/>
              </a:spcBef>
              <a:spcAft>
                <a:spcPts val="0"/>
              </a:spcAft>
              <a:buClr>
                <a:srgbClr val="000000"/>
              </a:buClr>
              <a:buSzPts val="2000"/>
              <a:buFont typeface="Arial"/>
              <a:buNone/>
            </a:pPr>
            <a:endParaRPr sz="2000" b="0" i="0" u="none">
              <a:solidFill>
                <a:srgbClr val="000000"/>
              </a:solidFill>
              <a:latin typeface="Times New Roman"/>
              <a:ea typeface="Times New Roman"/>
              <a:cs typeface="Times New Roman"/>
              <a:sym typeface="Times New Roman"/>
            </a:endParaRPr>
          </a:p>
          <a:p>
            <a:pPr marL="0" marR="0" lvl="0" indent="0" algn="just" rtl="0">
              <a:lnSpc>
                <a:spcPct val="115000"/>
              </a:lnSpc>
              <a:spcBef>
                <a:spcPts val="0"/>
              </a:spcBef>
              <a:spcAft>
                <a:spcPts val="0"/>
              </a:spcAft>
              <a:buClr>
                <a:srgbClr val="9051AB"/>
              </a:buClr>
              <a:buSzPts val="1600"/>
              <a:buFont typeface="Times New Roman"/>
              <a:buNone/>
            </a:pPr>
            <a:r>
              <a:rPr lang="fr-FR" sz="1600" b="0" i="0" u="none">
                <a:solidFill>
                  <a:srgbClr val="9051AB"/>
                </a:solidFill>
                <a:latin typeface="Times New Roman"/>
                <a:ea typeface="Times New Roman"/>
                <a:cs typeface="Times New Roman"/>
                <a:sym typeface="Times New Roman"/>
              </a:rPr>
              <a:t>Examples are: first, second, third, after that, then, later, next day, before, two minutes later, when, as soon as, once, subsequently, while, at the end, finally…</a:t>
            </a:r>
            <a:endParaRPr/>
          </a:p>
        </p:txBody>
      </p:sp>
      <p:grpSp>
        <p:nvGrpSpPr>
          <p:cNvPr id="1045" name="Google Shape;1045;g125b84099db_1_0"/>
          <p:cNvGrpSpPr/>
          <p:nvPr/>
        </p:nvGrpSpPr>
        <p:grpSpPr>
          <a:xfrm rot="5400000">
            <a:off x="-170510" y="4498270"/>
            <a:ext cx="663585" cy="827050"/>
            <a:chOff x="4241624" y="2724849"/>
            <a:chExt cx="660744" cy="774101"/>
          </a:xfrm>
        </p:grpSpPr>
        <p:sp>
          <p:nvSpPr>
            <p:cNvPr id="1046" name="Google Shape;1046;g125b84099db_1_0"/>
            <p:cNvSpPr/>
            <p:nvPr/>
          </p:nvSpPr>
          <p:spPr>
            <a:xfrm>
              <a:off x="4241624" y="2724849"/>
              <a:ext cx="660744" cy="774101"/>
            </a:xfrm>
            <a:custGeom>
              <a:avLst/>
              <a:gdLst/>
              <a:ahLst/>
              <a:cxnLst/>
              <a:rect l="l" t="t" r="r" b="b"/>
              <a:pathLst>
                <a:path w="44375" h="51988" extrusionOk="0">
                  <a:moveTo>
                    <a:pt x="18381" y="0"/>
                  </a:moveTo>
                  <a:cubicBezTo>
                    <a:pt x="11203" y="0"/>
                    <a:pt x="4705" y="2909"/>
                    <a:pt x="1" y="7614"/>
                  </a:cubicBezTo>
                  <a:lnTo>
                    <a:pt x="5106" y="12719"/>
                  </a:lnTo>
                  <a:cubicBezTo>
                    <a:pt x="8503" y="9322"/>
                    <a:pt x="13197" y="7220"/>
                    <a:pt x="18381" y="7220"/>
                  </a:cubicBezTo>
                  <a:cubicBezTo>
                    <a:pt x="28749" y="7220"/>
                    <a:pt x="37154" y="15625"/>
                    <a:pt x="37154" y="25994"/>
                  </a:cubicBezTo>
                  <a:cubicBezTo>
                    <a:pt x="37154" y="36362"/>
                    <a:pt x="28751" y="44769"/>
                    <a:pt x="18381" y="44769"/>
                  </a:cubicBezTo>
                  <a:cubicBezTo>
                    <a:pt x="13197" y="44769"/>
                    <a:pt x="8504" y="42667"/>
                    <a:pt x="5106" y="39269"/>
                  </a:cubicBezTo>
                  <a:lnTo>
                    <a:pt x="1" y="44374"/>
                  </a:lnTo>
                  <a:cubicBezTo>
                    <a:pt x="4705" y="49078"/>
                    <a:pt x="11203" y="51988"/>
                    <a:pt x="18381" y="51988"/>
                  </a:cubicBezTo>
                  <a:cubicBezTo>
                    <a:pt x="32738" y="51988"/>
                    <a:pt x="44375" y="40349"/>
                    <a:pt x="44375" y="25994"/>
                  </a:cubicBezTo>
                  <a:cubicBezTo>
                    <a:pt x="44375" y="11637"/>
                    <a:pt x="32738" y="0"/>
                    <a:pt x="18381" y="0"/>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47" name="Google Shape;1047;g125b84099db_1_0"/>
            <p:cNvSpPr/>
            <p:nvPr/>
          </p:nvSpPr>
          <p:spPr>
            <a:xfrm>
              <a:off x="4342791" y="2882344"/>
              <a:ext cx="401519" cy="471031"/>
            </a:xfrm>
            <a:custGeom>
              <a:avLst/>
              <a:gdLst/>
              <a:ahLst/>
              <a:cxnLst/>
              <a:rect l="l" t="t" r="r" b="b"/>
              <a:pathLst>
                <a:path w="26925" h="31544" extrusionOk="0">
                  <a:moveTo>
                    <a:pt x="11153" y="1"/>
                  </a:moveTo>
                  <a:cubicBezTo>
                    <a:pt x="6798" y="1"/>
                    <a:pt x="2855" y="1766"/>
                    <a:pt x="1" y="4620"/>
                  </a:cubicBezTo>
                  <a:lnTo>
                    <a:pt x="5032" y="9649"/>
                  </a:lnTo>
                  <a:cubicBezTo>
                    <a:pt x="6598" y="8083"/>
                    <a:pt x="8763" y="7114"/>
                    <a:pt x="11153" y="7114"/>
                  </a:cubicBezTo>
                  <a:cubicBezTo>
                    <a:pt x="15934" y="7114"/>
                    <a:pt x="19810" y="10991"/>
                    <a:pt x="19810" y="15772"/>
                  </a:cubicBezTo>
                  <a:cubicBezTo>
                    <a:pt x="19810" y="20553"/>
                    <a:pt x="15935" y="24429"/>
                    <a:pt x="11153" y="24429"/>
                  </a:cubicBezTo>
                  <a:cubicBezTo>
                    <a:pt x="8763" y="24429"/>
                    <a:pt x="6598" y="23461"/>
                    <a:pt x="5032" y="21893"/>
                  </a:cubicBezTo>
                  <a:lnTo>
                    <a:pt x="1" y="26923"/>
                  </a:lnTo>
                  <a:cubicBezTo>
                    <a:pt x="2855" y="29777"/>
                    <a:pt x="6798" y="31543"/>
                    <a:pt x="11153" y="31543"/>
                  </a:cubicBezTo>
                  <a:cubicBezTo>
                    <a:pt x="19863" y="31543"/>
                    <a:pt x="26924" y="24482"/>
                    <a:pt x="26924" y="15772"/>
                  </a:cubicBezTo>
                  <a:cubicBezTo>
                    <a:pt x="26924" y="7062"/>
                    <a:pt x="19863" y="1"/>
                    <a:pt x="11153" y="1"/>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48" name="Google Shape;1048;g125b84099db_1_0"/>
            <p:cNvSpPr/>
            <p:nvPr/>
          </p:nvSpPr>
          <p:spPr>
            <a:xfrm>
              <a:off x="4349249" y="3111884"/>
              <a:ext cx="400913" cy="234860"/>
            </a:xfrm>
            <a:custGeom>
              <a:avLst/>
              <a:gdLst/>
              <a:ahLst/>
              <a:cxnLst/>
              <a:rect l="l" t="t" r="r" b="b"/>
              <a:pathLst>
                <a:path w="26925" h="15773" extrusionOk="0">
                  <a:moveTo>
                    <a:pt x="19810" y="1"/>
                  </a:moveTo>
                  <a:cubicBezTo>
                    <a:pt x="19810" y="4783"/>
                    <a:pt x="15934" y="8658"/>
                    <a:pt x="11153" y="8658"/>
                  </a:cubicBezTo>
                  <a:cubicBezTo>
                    <a:pt x="8763" y="8658"/>
                    <a:pt x="6598" y="7690"/>
                    <a:pt x="5032" y="6122"/>
                  </a:cubicBezTo>
                  <a:lnTo>
                    <a:pt x="1" y="11152"/>
                  </a:lnTo>
                  <a:cubicBezTo>
                    <a:pt x="2855" y="14006"/>
                    <a:pt x="6798" y="15772"/>
                    <a:pt x="11153" y="15772"/>
                  </a:cubicBezTo>
                  <a:cubicBezTo>
                    <a:pt x="19863" y="15772"/>
                    <a:pt x="26924" y="8711"/>
                    <a:pt x="26924" y="1"/>
                  </a:cubicBezTo>
                  <a:lnTo>
                    <a:pt x="1981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49" name="Google Shape;1049;g125b84099db_1_0"/>
            <p:cNvSpPr/>
            <p:nvPr/>
          </p:nvSpPr>
          <p:spPr>
            <a:xfrm>
              <a:off x="4241624" y="2724849"/>
              <a:ext cx="660744" cy="387051"/>
            </a:xfrm>
            <a:custGeom>
              <a:avLst/>
              <a:gdLst/>
              <a:ahLst/>
              <a:cxnLst/>
              <a:rect l="l" t="t" r="r" b="b"/>
              <a:pathLst>
                <a:path w="44375" h="25994" extrusionOk="0">
                  <a:moveTo>
                    <a:pt x="18381" y="0"/>
                  </a:moveTo>
                  <a:cubicBezTo>
                    <a:pt x="11203" y="0"/>
                    <a:pt x="4705" y="2909"/>
                    <a:pt x="1" y="7614"/>
                  </a:cubicBezTo>
                  <a:lnTo>
                    <a:pt x="5106" y="12719"/>
                  </a:lnTo>
                  <a:cubicBezTo>
                    <a:pt x="8503" y="9322"/>
                    <a:pt x="13197" y="7220"/>
                    <a:pt x="18381" y="7220"/>
                  </a:cubicBezTo>
                  <a:cubicBezTo>
                    <a:pt x="28749" y="7220"/>
                    <a:pt x="37154" y="15625"/>
                    <a:pt x="37154" y="25994"/>
                  </a:cubicBezTo>
                  <a:lnTo>
                    <a:pt x="44374" y="25994"/>
                  </a:lnTo>
                  <a:cubicBezTo>
                    <a:pt x="44375" y="11638"/>
                    <a:pt x="32738" y="0"/>
                    <a:pt x="1838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1050" name="Google Shape;1050;g125b84099db_1_0"/>
          <p:cNvGrpSpPr/>
          <p:nvPr/>
        </p:nvGrpSpPr>
        <p:grpSpPr>
          <a:xfrm>
            <a:off x="8299290" y="4579923"/>
            <a:ext cx="938176" cy="685816"/>
            <a:chOff x="4102771" y="1734853"/>
            <a:chExt cx="938457" cy="685884"/>
          </a:xfrm>
        </p:grpSpPr>
        <p:sp>
          <p:nvSpPr>
            <p:cNvPr id="1051" name="Google Shape;1051;g125b84099db_1_0"/>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2" name="Google Shape;1052;g125b84099db_1_0"/>
            <p:cNvSpPr/>
            <p:nvPr/>
          </p:nvSpPr>
          <p:spPr>
            <a:xfrm>
              <a:off x="4364777" y="1734853"/>
              <a:ext cx="206446" cy="390582"/>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3" name="Google Shape;1053;g125b84099db_1_0"/>
            <p:cNvSpPr/>
            <p:nvPr/>
          </p:nvSpPr>
          <p:spPr>
            <a:xfrm>
              <a:off x="4779222" y="1779307"/>
              <a:ext cx="261999" cy="346095"/>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4" name="Google Shape;1054;g125b84099db_1_0"/>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5" name="Google Shape;1055;g125b84099db_1_0"/>
            <p:cNvSpPr/>
            <p:nvPr/>
          </p:nvSpPr>
          <p:spPr>
            <a:xfrm>
              <a:off x="4571206" y="2030155"/>
              <a:ext cx="208030" cy="390582"/>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56" name="Google Shape;1056;g125b84099db_1_0"/>
            <p:cNvSpPr/>
            <p:nvPr/>
          </p:nvSpPr>
          <p:spPr>
            <a:xfrm>
              <a:off x="4102771" y="2074609"/>
              <a:ext cx="261999" cy="346095"/>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057" name="Google Shape;1057;g125b84099db_1_0"/>
          <p:cNvSpPr txBox="1"/>
          <p:nvPr/>
        </p:nvSpPr>
        <p:spPr>
          <a:xfrm>
            <a:off x="8458200" y="4864100"/>
            <a:ext cx="685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50</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xEl>
                                              <p:pRg st="0" end="0"/>
                                            </p:txEl>
                                          </p:spTgt>
                                        </p:tgtEl>
                                        <p:attrNameLst>
                                          <p:attrName>style.visibility</p:attrName>
                                        </p:attrNameLst>
                                      </p:cBhvr>
                                      <p:to>
                                        <p:strVal val="visible"/>
                                      </p:to>
                                    </p:set>
                                    <p:animEffect transition="in" filter="fade">
                                      <p:cBhvr>
                                        <p:cTn id="7" dur="1000"/>
                                        <p:tgtEl>
                                          <p:spTgt spid="1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4">
                                            <p:txEl>
                                              <p:pRg st="1" end="1"/>
                                            </p:txEl>
                                          </p:spTgt>
                                        </p:tgtEl>
                                        <p:attrNameLst>
                                          <p:attrName>style.visibility</p:attrName>
                                        </p:attrNameLst>
                                      </p:cBhvr>
                                      <p:to>
                                        <p:strVal val="visible"/>
                                      </p:to>
                                    </p:set>
                                    <p:animEffect transition="in" filter="fade">
                                      <p:cBhvr>
                                        <p:cTn id="12" dur="1000"/>
                                        <p:tgtEl>
                                          <p:spTgt spid="1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4">
                                            <p:txEl>
                                              <p:pRg st="2" end="2"/>
                                            </p:txEl>
                                          </p:spTgt>
                                        </p:tgtEl>
                                        <p:attrNameLst>
                                          <p:attrName>style.visibility</p:attrName>
                                        </p:attrNameLst>
                                      </p:cBhvr>
                                      <p:to>
                                        <p:strVal val="visible"/>
                                      </p:to>
                                    </p:set>
                                    <p:animEffect transition="in" filter="fade">
                                      <p:cBhvr>
                                        <p:cTn id="17" dur="1000"/>
                                        <p:tgtEl>
                                          <p:spTgt spid="1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4">
                                            <p:txEl>
                                              <p:pRg st="3" end="3"/>
                                            </p:txEl>
                                          </p:spTgt>
                                        </p:tgtEl>
                                        <p:attrNameLst>
                                          <p:attrName>style.visibility</p:attrName>
                                        </p:attrNameLst>
                                      </p:cBhvr>
                                      <p:to>
                                        <p:strVal val="visible"/>
                                      </p:to>
                                    </p:set>
                                    <p:animEffect transition="in" filter="fade">
                                      <p:cBhvr>
                                        <p:cTn id="22" dur="1000"/>
                                        <p:tgtEl>
                                          <p:spTgt spid="10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4">
                                            <p:txEl>
                                              <p:pRg st="4" end="4"/>
                                            </p:txEl>
                                          </p:spTgt>
                                        </p:tgtEl>
                                        <p:attrNameLst>
                                          <p:attrName>style.visibility</p:attrName>
                                        </p:attrNameLst>
                                      </p:cBhvr>
                                      <p:to>
                                        <p:strVal val="visible"/>
                                      </p:to>
                                    </p:set>
                                    <p:animEffect transition="in" filter="fade">
                                      <p:cBhvr>
                                        <p:cTn id="27" dur="1000"/>
                                        <p:tgtEl>
                                          <p:spTgt spid="10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g125b84099db_1_19"/>
          <p:cNvSpPr txBox="1"/>
          <p:nvPr/>
        </p:nvSpPr>
        <p:spPr>
          <a:xfrm>
            <a:off x="0" y="114300"/>
            <a:ext cx="6334200" cy="508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fr-FR" sz="1500" b="0" i="0" u="none">
                <a:solidFill>
                  <a:srgbClr val="000000"/>
                </a:solidFill>
                <a:latin typeface="Arial"/>
                <a:ea typeface="Arial"/>
                <a:cs typeface="Arial"/>
                <a:sym typeface="Arial"/>
              </a:rPr>
              <a:t>…………………..........., identify a research problem.</a:t>
            </a:r>
            <a:endParaRPr/>
          </a:p>
          <a:p>
            <a:pPr marL="0" marR="0" lvl="0" indent="0" algn="l" rtl="0">
              <a:lnSpc>
                <a:spcPct val="100000"/>
              </a:lnSpc>
              <a:spcBef>
                <a:spcPts val="0"/>
              </a:spcBef>
              <a:spcAft>
                <a:spcPts val="0"/>
              </a:spcAft>
              <a:buClr>
                <a:srgbClr val="000000"/>
              </a:buClr>
              <a:buSzPts val="1500"/>
              <a:buFont typeface="Arial"/>
              <a:buNone/>
            </a:pPr>
            <a:endParaRPr sz="1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r>
              <a:rPr lang="fr-FR" sz="1500" b="0" i="0" u="none">
                <a:solidFill>
                  <a:srgbClr val="000000"/>
                </a:solidFill>
                <a:latin typeface="Arial"/>
                <a:ea typeface="Arial"/>
                <a:cs typeface="Arial"/>
                <a:sym typeface="Arial"/>
              </a:rPr>
              <a:t>…………………. ,formulate the problem in terms of the specific aspects of the general area of your interest that has not been so far researched.</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       discovering and defining the research problem, researchers should make a formal statement of the problem leading to research objectives.</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The research design is the blueprint or framework for fulfilling objectives and answering research questions.</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                    comes sampling , which is an important and separate step in the research process.</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The gathering of data may range from simple observation to a large-scale survey in any defined population. </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                        data are edited to ensure consistency across respondents and to locate omissions, if any.</a:t>
            </a:r>
            <a:endParaRPr/>
          </a:p>
          <a:p>
            <a:pPr marL="0" marR="0" lvl="0" indent="0" algn="l" rtl="0">
              <a:lnSpc>
                <a:spcPct val="100000"/>
              </a:lnSpc>
              <a:spcBef>
                <a:spcPts val="0"/>
              </a:spcBef>
              <a:spcAft>
                <a:spcPts val="0"/>
              </a:spcAft>
              <a:buClr>
                <a:srgbClr val="000000"/>
              </a:buClr>
              <a:buSzPts val="1400"/>
              <a:buFont typeface="Arial"/>
              <a:buNone/>
            </a:pPr>
            <a:endParaRPr sz="14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The entire task of a research study is ……..……..                              accumulated in a document called a proposal.</a:t>
            </a:r>
            <a:endParaRPr/>
          </a:p>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63" name="Google Shape;1063;g125b84099db_1_19"/>
          <p:cNvSpPr txBox="1"/>
          <p:nvPr/>
        </p:nvSpPr>
        <p:spPr>
          <a:xfrm>
            <a:off x="8807450" y="2208212"/>
            <a:ext cx="336600" cy="72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FFFF"/>
              </a:buClr>
              <a:buSzPts val="1000"/>
              <a:buFont typeface="Barlow"/>
              <a:buNone/>
            </a:pPr>
            <a:fld id="{00000000-1234-1234-1234-123412341234}" type="slidenum">
              <a:rPr lang="fr-FR" sz="1000" b="0" i="0" u="none">
                <a:solidFill>
                  <a:srgbClr val="FFFFFF"/>
                </a:solidFill>
                <a:latin typeface="Barlow"/>
                <a:ea typeface="Barlow"/>
                <a:cs typeface="Barlow"/>
                <a:sym typeface="Barlow"/>
              </a:rPr>
              <a:t>25</a:t>
            </a:fld>
            <a:endParaRPr/>
          </a:p>
        </p:txBody>
      </p:sp>
      <p:sp>
        <p:nvSpPr>
          <p:cNvPr id="1064" name="Google Shape;1064;g125b84099db_1_19"/>
          <p:cNvSpPr txBox="1"/>
          <p:nvPr/>
        </p:nvSpPr>
        <p:spPr>
          <a:xfrm>
            <a:off x="41275" y="85725"/>
            <a:ext cx="19779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500"/>
              <a:buFont typeface="Arial"/>
              <a:buNone/>
            </a:pPr>
            <a:r>
              <a:rPr lang="fr-FR" sz="1500" b="1" i="0" u="none">
                <a:solidFill>
                  <a:srgbClr val="FF349A"/>
                </a:solidFill>
                <a:latin typeface="Arial"/>
                <a:ea typeface="Arial"/>
                <a:cs typeface="Arial"/>
                <a:sym typeface="Arial"/>
              </a:rPr>
              <a:t>To begin with/First</a:t>
            </a:r>
            <a:endParaRPr/>
          </a:p>
        </p:txBody>
      </p:sp>
      <p:sp>
        <p:nvSpPr>
          <p:cNvPr id="1065" name="Google Shape;1065;g125b84099db_1_19"/>
          <p:cNvSpPr txBox="1"/>
          <p:nvPr/>
        </p:nvSpPr>
        <p:spPr>
          <a:xfrm>
            <a:off x="41275" y="1238250"/>
            <a:ext cx="12636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500"/>
              <a:buFont typeface="Arial"/>
              <a:buNone/>
            </a:pPr>
            <a:r>
              <a:rPr lang="fr-FR" sz="1500" b="1" i="0" u="none">
                <a:solidFill>
                  <a:srgbClr val="FF349A"/>
                </a:solidFill>
                <a:latin typeface="Arial"/>
                <a:ea typeface="Arial"/>
                <a:cs typeface="Arial"/>
                <a:sym typeface="Arial"/>
              </a:rPr>
              <a:t>After/Once</a:t>
            </a:r>
            <a:endParaRPr/>
          </a:p>
        </p:txBody>
      </p:sp>
      <p:sp>
        <p:nvSpPr>
          <p:cNvPr id="1066" name="Google Shape;1066;g125b84099db_1_19"/>
          <p:cNvSpPr txBox="1"/>
          <p:nvPr/>
        </p:nvSpPr>
        <p:spPr>
          <a:xfrm>
            <a:off x="0" y="2503487"/>
            <a:ext cx="3771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400"/>
              <a:buFont typeface="Arial"/>
              <a:buNone/>
            </a:pPr>
            <a:r>
              <a:rPr lang="fr-FR" sz="1400" b="1" i="0" u="none">
                <a:solidFill>
                  <a:srgbClr val="FF349A"/>
                </a:solidFill>
                <a:latin typeface="Arial"/>
                <a:ea typeface="Arial"/>
                <a:cs typeface="Arial"/>
                <a:sym typeface="Arial"/>
              </a:rPr>
              <a:t>Following this /Henceforth</a:t>
            </a:r>
            <a:endParaRPr/>
          </a:p>
        </p:txBody>
      </p:sp>
      <p:sp>
        <p:nvSpPr>
          <p:cNvPr id="1067" name="Google Shape;1067;g125b84099db_1_19"/>
          <p:cNvSpPr txBox="1"/>
          <p:nvPr/>
        </p:nvSpPr>
        <p:spPr>
          <a:xfrm>
            <a:off x="0" y="3795712"/>
            <a:ext cx="26100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500"/>
              <a:buFont typeface="Arial"/>
              <a:buNone/>
            </a:pPr>
            <a:r>
              <a:rPr lang="fr-FR" sz="1500" b="1" i="0" u="none">
                <a:solidFill>
                  <a:srgbClr val="FF349A"/>
                </a:solidFill>
                <a:latin typeface="Arial"/>
                <a:ea typeface="Arial"/>
                <a:cs typeface="Arial"/>
                <a:sym typeface="Arial"/>
              </a:rPr>
              <a:t>Subsequently/Afterwards </a:t>
            </a:r>
            <a:endParaRPr/>
          </a:p>
        </p:txBody>
      </p:sp>
      <p:sp>
        <p:nvSpPr>
          <p:cNvPr id="1068" name="Google Shape;1068;g125b84099db_1_19"/>
          <p:cNvSpPr txBox="1"/>
          <p:nvPr/>
        </p:nvSpPr>
        <p:spPr>
          <a:xfrm>
            <a:off x="2925762" y="4430712"/>
            <a:ext cx="41703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500"/>
              <a:buFont typeface="Arial"/>
              <a:buNone/>
            </a:pPr>
            <a:r>
              <a:rPr lang="fr-FR" sz="1500" b="1" i="0" u="none">
                <a:solidFill>
                  <a:srgbClr val="FF349A"/>
                </a:solidFill>
                <a:latin typeface="Arial"/>
                <a:ea typeface="Arial"/>
                <a:cs typeface="Arial"/>
                <a:sym typeface="Arial"/>
              </a:rPr>
              <a:t>finally/eventually/at last</a:t>
            </a:r>
            <a:endParaRPr/>
          </a:p>
        </p:txBody>
      </p:sp>
      <p:pic>
        <p:nvPicPr>
          <p:cNvPr id="1069" name="Google Shape;1069;g125b84099db_1_19" descr="Research Process: 8 Steps in Research Process"/>
          <p:cNvPicPr preferRelativeResize="0"/>
          <p:nvPr/>
        </p:nvPicPr>
        <p:blipFill rotWithShape="1">
          <a:blip r:embed="rId3">
            <a:alphaModFix/>
          </a:blip>
          <a:srcRect/>
          <a:stretch/>
        </p:blipFill>
        <p:spPr>
          <a:xfrm>
            <a:off x="6334125" y="909637"/>
            <a:ext cx="2733675" cy="3673475"/>
          </a:xfrm>
          <a:prstGeom prst="rect">
            <a:avLst/>
          </a:prstGeom>
          <a:noFill/>
          <a:ln>
            <a:noFill/>
          </a:ln>
        </p:spPr>
      </p:pic>
      <p:sp>
        <p:nvSpPr>
          <p:cNvPr id="1070" name="Google Shape;1070;g125b84099db_1_19"/>
          <p:cNvSpPr txBox="1"/>
          <p:nvPr/>
        </p:nvSpPr>
        <p:spPr>
          <a:xfrm>
            <a:off x="0" y="542925"/>
            <a:ext cx="1800300" cy="323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500"/>
              <a:buFont typeface="Arial"/>
              <a:buNone/>
            </a:pPr>
            <a:r>
              <a:rPr lang="fr-FR" sz="1500" b="1" i="0" u="none">
                <a:solidFill>
                  <a:srgbClr val="FF349A"/>
                </a:solidFill>
                <a:latin typeface="Arial"/>
                <a:ea typeface="Arial"/>
                <a:cs typeface="Arial"/>
                <a:sym typeface="Arial"/>
              </a:rPr>
              <a:t>Then/Second</a:t>
            </a:r>
            <a:endParaRPr/>
          </a:p>
        </p:txBody>
      </p:sp>
      <p:sp>
        <p:nvSpPr>
          <p:cNvPr id="1071" name="Google Shape;1071;g125b84099db_1_19"/>
          <p:cNvSpPr txBox="1"/>
          <p:nvPr/>
        </p:nvSpPr>
        <p:spPr>
          <a:xfrm>
            <a:off x="8620125" y="4865687"/>
            <a:ext cx="5238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51</a:t>
            </a:r>
            <a:endParaRPr/>
          </a:p>
        </p:txBody>
      </p:sp>
      <p:sp>
        <p:nvSpPr>
          <p:cNvPr id="1072" name="Google Shape;1072;g125b84099db_1_19"/>
          <p:cNvSpPr txBox="1"/>
          <p:nvPr/>
        </p:nvSpPr>
        <p:spPr>
          <a:xfrm>
            <a:off x="6334125" y="0"/>
            <a:ext cx="28098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349A"/>
              </a:buClr>
              <a:buSzPts val="1600"/>
              <a:buFont typeface="Times New Roman"/>
              <a:buNone/>
            </a:pPr>
            <a:r>
              <a:rPr lang="fr-FR" sz="1600" b="1" i="0" u="none">
                <a:solidFill>
                  <a:srgbClr val="FF349A"/>
                </a:solidFill>
                <a:latin typeface="Times New Roman"/>
                <a:ea typeface="Times New Roman"/>
                <a:cs typeface="Times New Roman"/>
                <a:sym typeface="Times New Roman"/>
              </a:rPr>
              <a:t>Guess the appropriate time sequencers.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animEffect transition="in" filter="fade">
                                      <p:cBhvr>
                                        <p:cTn id="7" dur="1000"/>
                                        <p:tgtEl>
                                          <p:spTgt spid="10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0"/>
                                        </p:tgtEl>
                                        <p:attrNameLst>
                                          <p:attrName>style.visibility</p:attrName>
                                        </p:attrNameLst>
                                      </p:cBhvr>
                                      <p:to>
                                        <p:strVal val="visible"/>
                                      </p:to>
                                    </p:set>
                                    <p:animEffect transition="in" filter="fade">
                                      <p:cBhvr>
                                        <p:cTn id="12" dur="1000"/>
                                        <p:tgtEl>
                                          <p:spTgt spid="10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5"/>
                                        </p:tgtEl>
                                        <p:attrNameLst>
                                          <p:attrName>style.visibility</p:attrName>
                                        </p:attrNameLst>
                                      </p:cBhvr>
                                      <p:to>
                                        <p:strVal val="visible"/>
                                      </p:to>
                                    </p:set>
                                    <p:animEffect transition="in" filter="fade">
                                      <p:cBhvr>
                                        <p:cTn id="17" dur="1000"/>
                                        <p:tgtEl>
                                          <p:spTgt spid="10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6"/>
                                        </p:tgtEl>
                                        <p:attrNameLst>
                                          <p:attrName>style.visibility</p:attrName>
                                        </p:attrNameLst>
                                      </p:cBhvr>
                                      <p:to>
                                        <p:strVal val="visible"/>
                                      </p:to>
                                    </p:set>
                                    <p:animEffect transition="in" filter="fade">
                                      <p:cBhvr>
                                        <p:cTn id="22" dur="1000"/>
                                        <p:tgtEl>
                                          <p:spTgt spid="10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67"/>
                                        </p:tgtEl>
                                        <p:attrNameLst>
                                          <p:attrName>style.visibility</p:attrName>
                                        </p:attrNameLst>
                                      </p:cBhvr>
                                      <p:to>
                                        <p:strVal val="visible"/>
                                      </p:to>
                                    </p:set>
                                    <p:animEffect transition="in" filter="fade">
                                      <p:cBhvr>
                                        <p:cTn id="27" dur="1000"/>
                                        <p:tgtEl>
                                          <p:spTgt spid="10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68"/>
                                        </p:tgtEl>
                                        <p:attrNameLst>
                                          <p:attrName>style.visibility</p:attrName>
                                        </p:attrNameLst>
                                      </p:cBhvr>
                                      <p:to>
                                        <p:strVal val="visible"/>
                                      </p:to>
                                    </p:set>
                                    <p:animEffect transition="in" filter="fade">
                                      <p:cBhvr>
                                        <p:cTn id="32" dur="1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pic>
        <p:nvPicPr>
          <p:cNvPr id="1077" name="Google Shape;1077;p24"/>
          <p:cNvPicPr preferRelativeResize="0"/>
          <p:nvPr/>
        </p:nvPicPr>
        <p:blipFill rotWithShape="1">
          <a:blip r:embed="rId3">
            <a:alphaModFix/>
          </a:blip>
          <a:srcRect/>
          <a:stretch/>
        </p:blipFill>
        <p:spPr>
          <a:xfrm>
            <a:off x="2024062" y="1317625"/>
            <a:ext cx="2592387" cy="3287712"/>
          </a:xfrm>
          <a:prstGeom prst="rect">
            <a:avLst/>
          </a:prstGeom>
          <a:noFill/>
          <a:ln>
            <a:noFill/>
          </a:ln>
        </p:spPr>
      </p:pic>
      <p:sp>
        <p:nvSpPr>
          <p:cNvPr id="1078" name="Google Shape;1078;p24"/>
          <p:cNvSpPr txBox="1">
            <a:spLocks noGrp="1"/>
          </p:cNvSpPr>
          <p:nvPr>
            <p:ph type="title" idx="4294967295"/>
          </p:nvPr>
        </p:nvSpPr>
        <p:spPr>
          <a:xfrm>
            <a:off x="5064125" y="1841425"/>
            <a:ext cx="321475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Conditionals </a:t>
            </a:r>
            <a:endParaRPr sz="3600" b="1" i="0" u="none" strike="noStrike" cap="none">
              <a:solidFill>
                <a:srgbClr val="FFFFFF"/>
              </a:solidFill>
              <a:latin typeface="Signika"/>
              <a:ea typeface="Signika"/>
              <a:cs typeface="Signika"/>
              <a:sym typeface="Signika"/>
            </a:endParaRPr>
          </a:p>
        </p:txBody>
      </p:sp>
      <p:sp>
        <p:nvSpPr>
          <p:cNvPr id="1079" name="Google Shape;1079;p24"/>
          <p:cNvSpPr txBox="1">
            <a:spLocks noGrp="1"/>
          </p:cNvSpPr>
          <p:nvPr>
            <p:ph type="subTitle" idx="1"/>
          </p:nvPr>
        </p:nvSpPr>
        <p:spPr>
          <a:xfrm>
            <a:off x="5354637" y="2679700"/>
            <a:ext cx="3217862" cy="19018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800" b="0" i="0" u="none">
                <a:solidFill>
                  <a:srgbClr val="000000"/>
                </a:solidFill>
                <a:latin typeface="Times New Roman"/>
                <a:ea typeface="Times New Roman"/>
                <a:cs typeface="Times New Roman"/>
                <a:sym typeface="Times New Roman"/>
              </a:rPr>
              <a:t>Also called 'if clauses'. They describe the result of something that might happen (in the present or future) or might have happened but didn't (in the past) </a:t>
            </a:r>
            <a:endParaRPr/>
          </a:p>
        </p:txBody>
      </p:sp>
      <p:sp>
        <p:nvSpPr>
          <p:cNvPr id="1080" name="Google Shape;1080;p24"/>
          <p:cNvSpPr txBox="1"/>
          <p:nvPr/>
        </p:nvSpPr>
        <p:spPr>
          <a:xfrm>
            <a:off x="1819275" y="1095375"/>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81" name="Google Shape;1081;p24"/>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23</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7"/>
                                        </p:tgtEl>
                                        <p:attrNameLst>
                                          <p:attrName>style.visibility</p:attrName>
                                        </p:attrNameLst>
                                      </p:cBhvr>
                                      <p:to>
                                        <p:strVal val="visible"/>
                                      </p:to>
                                    </p:set>
                                    <p:animEffect transition="in" filter="fade">
                                      <p:cBhvr>
                                        <p:cTn id="7" dur="1000"/>
                                        <p:tgtEl>
                                          <p:spTgt spid="107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079">
                                            <p:txEl>
                                              <p:pRg st="0" end="0"/>
                                            </p:txEl>
                                          </p:spTgt>
                                        </p:tgtEl>
                                        <p:attrNameLst>
                                          <p:attrName>style.visibility</p:attrName>
                                        </p:attrNameLst>
                                      </p:cBhvr>
                                      <p:to>
                                        <p:strVal val="visible"/>
                                      </p:to>
                                    </p:set>
                                    <p:anim calcmode="lin" valueType="num">
                                      <p:cBhvr additive="base">
                                        <p:cTn id="12" dur="500"/>
                                        <p:tgtEl>
                                          <p:spTgt spid="1079">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07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25" descr="Conditional clauses | English12blog"/>
          <p:cNvPicPr preferRelativeResize="0"/>
          <p:nvPr/>
        </p:nvPicPr>
        <p:blipFill rotWithShape="1">
          <a:blip r:embed="rId3">
            <a:alphaModFix/>
          </a:blip>
          <a:srcRect/>
          <a:stretch/>
        </p:blipFill>
        <p:spPr>
          <a:xfrm>
            <a:off x="6846887" y="1512887"/>
            <a:ext cx="793750" cy="782637"/>
          </a:xfrm>
          <a:prstGeom prst="rect">
            <a:avLst/>
          </a:prstGeom>
          <a:noFill/>
          <a:ln>
            <a:noFill/>
          </a:ln>
        </p:spPr>
      </p:pic>
      <p:pic>
        <p:nvPicPr>
          <p:cNvPr id="1087" name="Google Shape;1087;p25" descr="Conditional clauses | English12blog"/>
          <p:cNvPicPr preferRelativeResize="0"/>
          <p:nvPr/>
        </p:nvPicPr>
        <p:blipFill rotWithShape="1">
          <a:blip r:embed="rId3">
            <a:alphaModFix/>
          </a:blip>
          <a:srcRect/>
          <a:stretch/>
        </p:blipFill>
        <p:spPr>
          <a:xfrm>
            <a:off x="4476750" y="1562100"/>
            <a:ext cx="793750" cy="782637"/>
          </a:xfrm>
          <a:prstGeom prst="rect">
            <a:avLst/>
          </a:prstGeom>
          <a:noFill/>
          <a:ln>
            <a:noFill/>
          </a:ln>
        </p:spPr>
      </p:pic>
      <p:pic>
        <p:nvPicPr>
          <p:cNvPr id="1088" name="Google Shape;1088;p25" descr="Conditional clauses | English12blog"/>
          <p:cNvPicPr preferRelativeResize="0"/>
          <p:nvPr/>
        </p:nvPicPr>
        <p:blipFill rotWithShape="1">
          <a:blip r:embed="rId3">
            <a:alphaModFix/>
          </a:blip>
          <a:srcRect/>
          <a:stretch/>
        </p:blipFill>
        <p:spPr>
          <a:xfrm>
            <a:off x="2247900" y="1562100"/>
            <a:ext cx="793750" cy="782637"/>
          </a:xfrm>
          <a:prstGeom prst="rect">
            <a:avLst/>
          </a:prstGeom>
          <a:noFill/>
          <a:ln>
            <a:noFill/>
          </a:ln>
        </p:spPr>
      </p:pic>
      <p:pic>
        <p:nvPicPr>
          <p:cNvPr id="1089" name="Google Shape;1089;p25" descr="Conditional clauses | English12blog"/>
          <p:cNvPicPr preferRelativeResize="0"/>
          <p:nvPr/>
        </p:nvPicPr>
        <p:blipFill rotWithShape="1">
          <a:blip r:embed="rId3">
            <a:alphaModFix/>
          </a:blip>
          <a:srcRect/>
          <a:stretch/>
        </p:blipFill>
        <p:spPr>
          <a:xfrm>
            <a:off x="0" y="1562100"/>
            <a:ext cx="795337" cy="782637"/>
          </a:xfrm>
          <a:prstGeom prst="rect">
            <a:avLst/>
          </a:prstGeom>
          <a:noFill/>
          <a:ln>
            <a:noFill/>
          </a:ln>
        </p:spPr>
      </p:pic>
      <p:pic>
        <p:nvPicPr>
          <p:cNvPr id="1090" name="Google Shape;1090;p25" descr="Number 0 Digit - Free vector graphic on Pixabay"/>
          <p:cNvPicPr preferRelativeResize="0"/>
          <p:nvPr/>
        </p:nvPicPr>
        <p:blipFill rotWithShape="1">
          <a:blip r:embed="rId4">
            <a:alphaModFix/>
          </a:blip>
          <a:srcRect/>
          <a:stretch/>
        </p:blipFill>
        <p:spPr>
          <a:xfrm>
            <a:off x="655637" y="1795462"/>
            <a:ext cx="915987" cy="1330325"/>
          </a:xfrm>
          <a:prstGeom prst="rect">
            <a:avLst/>
          </a:prstGeom>
          <a:noFill/>
          <a:ln>
            <a:noFill/>
          </a:ln>
        </p:spPr>
      </p:pic>
      <p:pic>
        <p:nvPicPr>
          <p:cNvPr id="1091" name="Google Shape;1091;p25" descr="Nombre 1 Chiffres - Images vectorielles gratuites sur Pixabay"/>
          <p:cNvPicPr preferRelativeResize="0"/>
          <p:nvPr/>
        </p:nvPicPr>
        <p:blipFill rotWithShape="1">
          <a:blip r:embed="rId5">
            <a:alphaModFix/>
          </a:blip>
          <a:srcRect/>
          <a:stretch/>
        </p:blipFill>
        <p:spPr>
          <a:xfrm>
            <a:off x="2798762" y="1785937"/>
            <a:ext cx="766762" cy="1281112"/>
          </a:xfrm>
          <a:prstGeom prst="rect">
            <a:avLst/>
          </a:prstGeom>
          <a:noFill/>
          <a:ln>
            <a:noFill/>
          </a:ln>
        </p:spPr>
      </p:pic>
      <p:pic>
        <p:nvPicPr>
          <p:cNvPr id="1092" name="Google Shape;1092;p25" descr="Download Numéro 2 Png - 2 Number Png PNG Image with No Background ..."/>
          <p:cNvPicPr preferRelativeResize="0"/>
          <p:nvPr/>
        </p:nvPicPr>
        <p:blipFill rotWithShape="1">
          <a:blip r:embed="rId6">
            <a:alphaModFix/>
          </a:blip>
          <a:srcRect/>
          <a:stretch/>
        </p:blipFill>
        <p:spPr>
          <a:xfrm>
            <a:off x="5073650" y="1816100"/>
            <a:ext cx="877887" cy="1279525"/>
          </a:xfrm>
          <a:prstGeom prst="rect">
            <a:avLst/>
          </a:prstGeom>
          <a:noFill/>
          <a:ln>
            <a:noFill/>
          </a:ln>
        </p:spPr>
      </p:pic>
      <p:pic>
        <p:nvPicPr>
          <p:cNvPr id="1093" name="Google Shape;1093;p25" descr="Nombre 3 Chiffres - Images vectorielles gratuites sur Pixabay"/>
          <p:cNvPicPr preferRelativeResize="0"/>
          <p:nvPr/>
        </p:nvPicPr>
        <p:blipFill rotWithShape="1">
          <a:blip r:embed="rId7">
            <a:alphaModFix/>
          </a:blip>
          <a:srcRect/>
          <a:stretch/>
        </p:blipFill>
        <p:spPr>
          <a:xfrm>
            <a:off x="7481887" y="1785937"/>
            <a:ext cx="901700" cy="1339850"/>
          </a:xfrm>
          <a:prstGeom prst="rect">
            <a:avLst/>
          </a:prstGeom>
          <a:noFill/>
          <a:ln>
            <a:noFill/>
          </a:ln>
        </p:spPr>
      </p:pic>
      <p:sp>
        <p:nvSpPr>
          <p:cNvPr id="1094" name="Google Shape;1094;p25"/>
          <p:cNvSpPr/>
          <p:nvPr/>
        </p:nvSpPr>
        <p:spPr>
          <a:xfrm>
            <a:off x="8383587" y="-585787"/>
            <a:ext cx="1382712" cy="1381125"/>
          </a:xfrm>
          <a:custGeom>
            <a:avLst/>
            <a:gdLst/>
            <a:ahLst/>
            <a:cxnLst/>
            <a:rect l="l" t="t" r="r" b="b"/>
            <a:pathLst>
              <a:path w="1382712" h="1381126" extrusionOk="0">
                <a:moveTo>
                  <a:pt x="0" y="690563"/>
                </a:moveTo>
                <a:cubicBezTo>
                  <a:pt x="0" y="309176"/>
                  <a:pt x="309531" y="0"/>
                  <a:pt x="691356" y="0"/>
                </a:cubicBezTo>
                <a:cubicBezTo>
                  <a:pt x="1073181" y="0"/>
                  <a:pt x="1382712" y="309176"/>
                  <a:pt x="1382712" y="690563"/>
                </a:cubicBezTo>
                <a:cubicBezTo>
                  <a:pt x="1382712" y="1071950"/>
                  <a:pt x="1073181" y="1381126"/>
                  <a:pt x="691356" y="1381126"/>
                </a:cubicBezTo>
                <a:cubicBezTo>
                  <a:pt x="309531" y="1381126"/>
                  <a:pt x="0" y="1071950"/>
                  <a:pt x="0" y="690563"/>
                </a:cubicBezTo>
                <a:close/>
                <a:moveTo>
                  <a:pt x="345282" y="690563"/>
                </a:moveTo>
                <a:cubicBezTo>
                  <a:pt x="345282" y="881257"/>
                  <a:pt x="500225" y="1035845"/>
                  <a:pt x="691357" y="1035845"/>
                </a:cubicBezTo>
                <a:cubicBezTo>
                  <a:pt x="882489" y="1035845"/>
                  <a:pt x="1037432" y="881257"/>
                  <a:pt x="1037432" y="690563"/>
                </a:cubicBezTo>
                <a:cubicBezTo>
                  <a:pt x="1037432" y="499869"/>
                  <a:pt x="882489" y="345281"/>
                  <a:pt x="691357" y="345281"/>
                </a:cubicBezTo>
                <a:cubicBezTo>
                  <a:pt x="500225" y="345281"/>
                  <a:pt x="345282" y="499869"/>
                  <a:pt x="345282" y="690563"/>
                </a:cubicBezTo>
                <a:close/>
              </a:path>
            </a:pathLst>
          </a:cu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095" name="Google Shape;1095;p25"/>
          <p:cNvSpPr txBox="1">
            <a:spLocks noGrp="1"/>
          </p:cNvSpPr>
          <p:nvPr>
            <p:ph type="title"/>
          </p:nvPr>
        </p:nvSpPr>
        <p:spPr>
          <a:xfrm>
            <a:off x="112712"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chemeClr val="dk1"/>
                </a:solidFill>
                <a:latin typeface="Times New Roman"/>
                <a:ea typeface="Times New Roman"/>
                <a:cs typeface="Times New Roman"/>
                <a:sym typeface="Times New Roman"/>
              </a:rPr>
              <a:t>If + ……….………+ </a:t>
            </a:r>
            <a:br>
              <a:rPr lang="fr-FR" sz="1400" b="0" i="0" u="none">
                <a:solidFill>
                  <a:schemeClr val="dk1"/>
                </a:solidFill>
                <a:latin typeface="Times New Roman"/>
                <a:ea typeface="Times New Roman"/>
                <a:cs typeface="Times New Roman"/>
                <a:sym typeface="Times New Roman"/>
              </a:rPr>
            </a:br>
            <a:r>
              <a:rPr lang="fr-FR" sz="1400" b="0" i="0" u="none">
                <a:solidFill>
                  <a:schemeClr val="dk1"/>
                </a:solidFill>
                <a:latin typeface="Times New Roman"/>
                <a:ea typeface="Times New Roman"/>
                <a:cs typeface="Times New Roman"/>
                <a:sym typeface="Times New Roman"/>
              </a:rPr>
              <a:t>………….………</a:t>
            </a:r>
            <a:endParaRPr/>
          </a:p>
        </p:txBody>
      </p:sp>
      <p:sp>
        <p:nvSpPr>
          <p:cNvPr id="1096" name="Google Shape;1096;p25"/>
          <p:cNvSpPr txBox="1"/>
          <p:nvPr/>
        </p:nvSpPr>
        <p:spPr>
          <a:xfrm>
            <a:off x="158750" y="4029075"/>
            <a:ext cx="1719262" cy="7921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To express things that are always true  like a scientific fact.</a:t>
            </a:r>
            <a:endParaRPr/>
          </a:p>
        </p:txBody>
      </p:sp>
      <p:sp>
        <p:nvSpPr>
          <p:cNvPr id="1097" name="Google Shape;1097;p25"/>
          <p:cNvSpPr txBox="1">
            <a:spLocks noGrp="1"/>
          </p:cNvSpPr>
          <p:nvPr>
            <p:ph type="title"/>
          </p:nvPr>
        </p:nvSpPr>
        <p:spPr>
          <a:xfrm>
            <a:off x="2608262"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chemeClr val="dk1"/>
                </a:solidFill>
                <a:latin typeface="Times New Roman"/>
                <a:ea typeface="Times New Roman"/>
                <a:cs typeface="Times New Roman"/>
                <a:sym typeface="Times New Roman"/>
              </a:rPr>
              <a:t>If + ……………….+ </a:t>
            </a:r>
            <a:br>
              <a:rPr lang="fr-FR" sz="1400" b="0" i="0" u="none">
                <a:solidFill>
                  <a:schemeClr val="dk1"/>
                </a:solidFill>
                <a:latin typeface="Times New Roman"/>
                <a:ea typeface="Times New Roman"/>
                <a:cs typeface="Times New Roman"/>
                <a:sym typeface="Times New Roman"/>
              </a:rPr>
            </a:br>
            <a:r>
              <a:rPr lang="fr-FR" sz="1400" b="0" i="0" u="none">
                <a:solidFill>
                  <a:schemeClr val="dk1"/>
                </a:solidFill>
                <a:latin typeface="Times New Roman"/>
                <a:ea typeface="Times New Roman"/>
                <a:cs typeface="Times New Roman"/>
                <a:sym typeface="Times New Roman"/>
              </a:rPr>
              <a:t>…………………..</a:t>
            </a:r>
            <a:endParaRPr/>
          </a:p>
        </p:txBody>
      </p:sp>
      <p:sp>
        <p:nvSpPr>
          <p:cNvPr id="1098" name="Google Shape;1098;p25"/>
          <p:cNvSpPr txBox="1"/>
          <p:nvPr/>
        </p:nvSpPr>
        <p:spPr>
          <a:xfrm>
            <a:off x="2406650" y="4046537"/>
            <a:ext cx="1719262" cy="79375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To express a possible condition in the future.</a:t>
            </a:r>
            <a:endParaRPr/>
          </a:p>
        </p:txBody>
      </p:sp>
      <p:sp>
        <p:nvSpPr>
          <p:cNvPr id="1099" name="Google Shape;1099;p25"/>
          <p:cNvSpPr txBox="1">
            <a:spLocks noGrp="1"/>
          </p:cNvSpPr>
          <p:nvPr>
            <p:ph type="title"/>
          </p:nvPr>
        </p:nvSpPr>
        <p:spPr>
          <a:xfrm>
            <a:off x="4740275"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chemeClr val="dk1"/>
                </a:solidFill>
                <a:latin typeface="Times New Roman"/>
                <a:ea typeface="Times New Roman"/>
                <a:cs typeface="Times New Roman"/>
                <a:sym typeface="Times New Roman"/>
              </a:rPr>
              <a:t>If + …………… + </a:t>
            </a:r>
            <a:br>
              <a:rPr lang="fr-FR" sz="1400" b="0" i="0" u="none">
                <a:solidFill>
                  <a:schemeClr val="dk1"/>
                </a:solidFill>
                <a:latin typeface="Times New Roman"/>
                <a:ea typeface="Times New Roman"/>
                <a:cs typeface="Times New Roman"/>
                <a:sym typeface="Times New Roman"/>
              </a:rPr>
            </a:br>
            <a:r>
              <a:rPr lang="fr-FR" sz="1400" b="0" i="0" u="none">
                <a:solidFill>
                  <a:schemeClr val="dk1"/>
                </a:solidFill>
                <a:latin typeface="Times New Roman"/>
                <a:ea typeface="Times New Roman"/>
                <a:cs typeface="Times New Roman"/>
                <a:sym typeface="Times New Roman"/>
              </a:rPr>
              <a:t>…………………..</a:t>
            </a:r>
            <a:endParaRPr/>
          </a:p>
        </p:txBody>
      </p:sp>
      <p:sp>
        <p:nvSpPr>
          <p:cNvPr id="1100" name="Google Shape;1100;p25"/>
          <p:cNvSpPr txBox="1"/>
          <p:nvPr/>
        </p:nvSpPr>
        <p:spPr>
          <a:xfrm>
            <a:off x="4652962" y="4046537"/>
            <a:ext cx="1719262" cy="10969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To express that the outcome is less certain or is imaginary. </a:t>
            </a:r>
            <a:endParaRPr/>
          </a:p>
        </p:txBody>
      </p:sp>
      <p:sp>
        <p:nvSpPr>
          <p:cNvPr id="1101" name="Google Shape;1101;p25"/>
          <p:cNvSpPr txBox="1">
            <a:spLocks noGrp="1"/>
          </p:cNvSpPr>
          <p:nvPr>
            <p:ph type="title"/>
          </p:nvPr>
        </p:nvSpPr>
        <p:spPr>
          <a:xfrm>
            <a:off x="7018337" y="3392487"/>
            <a:ext cx="2125662"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chemeClr val="dk1"/>
                </a:solidFill>
                <a:latin typeface="Times New Roman"/>
                <a:ea typeface="Times New Roman"/>
                <a:cs typeface="Times New Roman"/>
                <a:sym typeface="Times New Roman"/>
              </a:rPr>
              <a:t>If + ………………. + </a:t>
            </a:r>
            <a:br>
              <a:rPr lang="fr-FR" sz="1400" b="0" i="0" u="none">
                <a:solidFill>
                  <a:schemeClr val="dk1"/>
                </a:solidFill>
                <a:latin typeface="Times New Roman"/>
                <a:ea typeface="Times New Roman"/>
                <a:cs typeface="Times New Roman"/>
                <a:sym typeface="Times New Roman"/>
              </a:rPr>
            </a:br>
            <a:r>
              <a:rPr lang="fr-FR" sz="1400" b="0" i="0" u="none">
                <a:solidFill>
                  <a:schemeClr val="dk1"/>
                </a:solidFill>
                <a:latin typeface="Times New Roman"/>
                <a:ea typeface="Times New Roman"/>
                <a:cs typeface="Times New Roman"/>
                <a:sym typeface="Times New Roman"/>
              </a:rPr>
              <a:t>……… + …… + ……….</a:t>
            </a:r>
            <a:endParaRPr/>
          </a:p>
        </p:txBody>
      </p:sp>
      <p:sp>
        <p:nvSpPr>
          <p:cNvPr id="1102" name="Google Shape;1102;p25"/>
          <p:cNvSpPr txBox="1"/>
          <p:nvPr/>
        </p:nvSpPr>
        <p:spPr>
          <a:xfrm>
            <a:off x="7073900" y="4046537"/>
            <a:ext cx="1719262" cy="79375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To express that a condition is unreal in the past.</a:t>
            </a:r>
            <a:endParaRPr/>
          </a:p>
        </p:txBody>
      </p:sp>
      <p:sp>
        <p:nvSpPr>
          <p:cNvPr id="1103" name="Google Shape;1103;p25"/>
          <p:cNvSpPr txBox="1"/>
          <p:nvPr/>
        </p:nvSpPr>
        <p:spPr>
          <a:xfrm>
            <a:off x="1200150" y="104775"/>
            <a:ext cx="65913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Signika"/>
              <a:buNone/>
            </a:pPr>
            <a:r>
              <a:rPr lang="fr-FR" sz="1800" b="1" i="0" u="none">
                <a:solidFill>
                  <a:schemeClr val="dk1"/>
                </a:solidFill>
                <a:latin typeface="Signika"/>
                <a:ea typeface="Signika"/>
                <a:cs typeface="Signika"/>
                <a:sym typeface="Signika"/>
              </a:rPr>
              <a:t>Complete the forms below and describe the use of each type.</a:t>
            </a:r>
            <a:endParaRPr/>
          </a:p>
        </p:txBody>
      </p:sp>
      <p:sp>
        <p:nvSpPr>
          <p:cNvPr id="1104" name="Google Shape;1104;p25"/>
          <p:cNvSpPr txBox="1">
            <a:spLocks noGrp="1"/>
          </p:cNvSpPr>
          <p:nvPr>
            <p:ph type="title"/>
          </p:nvPr>
        </p:nvSpPr>
        <p:spPr>
          <a:xfrm>
            <a:off x="434975"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rgbClr val="FF349A"/>
                </a:solidFill>
                <a:latin typeface="Times New Roman"/>
                <a:ea typeface="Times New Roman"/>
                <a:cs typeface="Times New Roman"/>
                <a:sym typeface="Times New Roman"/>
              </a:rPr>
              <a:t>simple present</a:t>
            </a:r>
            <a:r>
              <a:rPr lang="fr-FR" sz="1400" b="0" i="0" u="none">
                <a:solidFill>
                  <a:schemeClr val="dk1"/>
                </a:solidFill>
                <a:latin typeface="Times New Roman"/>
                <a:ea typeface="Times New Roman"/>
                <a:cs typeface="Times New Roman"/>
                <a:sym typeface="Times New Roman"/>
              </a:rPr>
              <a:t> </a:t>
            </a:r>
            <a:br>
              <a:rPr lang="fr-FR" sz="1400" b="0" i="0" u="none">
                <a:solidFill>
                  <a:schemeClr val="dk1"/>
                </a:solidFill>
                <a:latin typeface="Times New Roman"/>
                <a:ea typeface="Times New Roman"/>
                <a:cs typeface="Times New Roman"/>
                <a:sym typeface="Times New Roman"/>
              </a:rPr>
            </a:br>
            <a:r>
              <a:rPr lang="fr-FR" sz="1400" b="0" i="0" u="none">
                <a:solidFill>
                  <a:srgbClr val="FF349A"/>
                </a:solidFill>
                <a:latin typeface="Times New Roman"/>
                <a:ea typeface="Times New Roman"/>
                <a:cs typeface="Times New Roman"/>
                <a:sym typeface="Times New Roman"/>
              </a:rPr>
              <a:t>simple present</a:t>
            </a:r>
            <a:endParaRPr/>
          </a:p>
        </p:txBody>
      </p:sp>
      <p:sp>
        <p:nvSpPr>
          <p:cNvPr id="1105" name="Google Shape;1105;p25"/>
          <p:cNvSpPr txBox="1">
            <a:spLocks noGrp="1"/>
          </p:cNvSpPr>
          <p:nvPr>
            <p:ph type="title"/>
          </p:nvPr>
        </p:nvSpPr>
        <p:spPr>
          <a:xfrm>
            <a:off x="2928937"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rgbClr val="FF349A"/>
                </a:solidFill>
                <a:latin typeface="Times New Roman"/>
                <a:ea typeface="Times New Roman"/>
                <a:cs typeface="Times New Roman"/>
                <a:sym typeface="Times New Roman"/>
              </a:rPr>
              <a:t>simple present</a:t>
            </a:r>
            <a:r>
              <a:rPr lang="fr-FR" sz="1400" b="0" i="0" u="none">
                <a:solidFill>
                  <a:schemeClr val="dk1"/>
                </a:solidFill>
                <a:latin typeface="Times New Roman"/>
                <a:ea typeface="Times New Roman"/>
                <a:cs typeface="Times New Roman"/>
                <a:sym typeface="Times New Roman"/>
              </a:rPr>
              <a:t> </a:t>
            </a:r>
            <a:br>
              <a:rPr lang="fr-FR" sz="1400" b="0" i="0" u="none">
                <a:solidFill>
                  <a:schemeClr val="dk1"/>
                </a:solidFill>
                <a:latin typeface="Times New Roman"/>
                <a:ea typeface="Times New Roman"/>
                <a:cs typeface="Times New Roman"/>
                <a:sym typeface="Times New Roman"/>
              </a:rPr>
            </a:br>
            <a:r>
              <a:rPr lang="fr-FR" sz="1400" b="0" i="0" u="none">
                <a:solidFill>
                  <a:srgbClr val="FF349A"/>
                </a:solidFill>
                <a:latin typeface="Times New Roman"/>
                <a:ea typeface="Times New Roman"/>
                <a:cs typeface="Times New Roman"/>
                <a:sym typeface="Times New Roman"/>
              </a:rPr>
              <a:t>simple future</a:t>
            </a:r>
            <a:endParaRPr/>
          </a:p>
        </p:txBody>
      </p:sp>
      <p:sp>
        <p:nvSpPr>
          <p:cNvPr id="1106" name="Google Shape;1106;p25"/>
          <p:cNvSpPr txBox="1">
            <a:spLocks noGrp="1"/>
          </p:cNvSpPr>
          <p:nvPr>
            <p:ph type="title"/>
          </p:nvPr>
        </p:nvSpPr>
        <p:spPr>
          <a:xfrm>
            <a:off x="5073650" y="3392487"/>
            <a:ext cx="1724025"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rgbClr val="FF349A"/>
                </a:solidFill>
                <a:latin typeface="Times New Roman"/>
                <a:ea typeface="Times New Roman"/>
                <a:cs typeface="Times New Roman"/>
                <a:sym typeface="Times New Roman"/>
              </a:rPr>
              <a:t>simple past </a:t>
            </a:r>
            <a:br>
              <a:rPr lang="fr-FR" sz="1400" b="0" i="0" u="none">
                <a:solidFill>
                  <a:schemeClr val="dk1"/>
                </a:solidFill>
                <a:latin typeface="Times New Roman"/>
                <a:ea typeface="Times New Roman"/>
                <a:cs typeface="Times New Roman"/>
                <a:sym typeface="Times New Roman"/>
              </a:rPr>
            </a:br>
            <a:r>
              <a:rPr lang="fr-FR" sz="1400" b="0" i="0" u="none">
                <a:solidFill>
                  <a:srgbClr val="FF349A"/>
                </a:solidFill>
                <a:latin typeface="Times New Roman"/>
                <a:ea typeface="Times New Roman"/>
                <a:cs typeface="Times New Roman"/>
                <a:sym typeface="Times New Roman"/>
              </a:rPr>
              <a:t>would </a:t>
            </a:r>
            <a:r>
              <a:rPr lang="fr-FR" sz="1400" b="0" i="0" u="none">
                <a:solidFill>
                  <a:schemeClr val="dk1"/>
                </a:solidFill>
                <a:latin typeface="Times New Roman"/>
                <a:ea typeface="Times New Roman"/>
                <a:cs typeface="Times New Roman"/>
                <a:sym typeface="Times New Roman"/>
              </a:rPr>
              <a:t>+</a:t>
            </a:r>
            <a:r>
              <a:rPr lang="fr-FR" sz="1400" b="0" i="0" u="none">
                <a:solidFill>
                  <a:srgbClr val="FF349A"/>
                </a:solidFill>
                <a:latin typeface="Times New Roman"/>
                <a:ea typeface="Times New Roman"/>
                <a:cs typeface="Times New Roman"/>
                <a:sym typeface="Times New Roman"/>
              </a:rPr>
              <a:t>  base form</a:t>
            </a:r>
            <a:endParaRPr/>
          </a:p>
        </p:txBody>
      </p:sp>
      <p:sp>
        <p:nvSpPr>
          <p:cNvPr id="1107" name="Google Shape;1107;p25"/>
          <p:cNvSpPr txBox="1">
            <a:spLocks noGrp="1"/>
          </p:cNvSpPr>
          <p:nvPr>
            <p:ph type="title"/>
          </p:nvPr>
        </p:nvSpPr>
        <p:spPr>
          <a:xfrm>
            <a:off x="6800850" y="3486150"/>
            <a:ext cx="2343150" cy="63658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400" b="0" i="0" u="none">
                <a:solidFill>
                  <a:srgbClr val="FF349A"/>
                </a:solidFill>
                <a:latin typeface="Times New Roman"/>
                <a:ea typeface="Times New Roman"/>
                <a:cs typeface="Times New Roman"/>
                <a:sym typeface="Times New Roman"/>
              </a:rPr>
              <a:t>             past  perfect</a:t>
            </a:r>
            <a:br>
              <a:rPr lang="fr-FR" sz="1400" b="0" i="0" u="none">
                <a:solidFill>
                  <a:schemeClr val="dk1"/>
                </a:solidFill>
                <a:latin typeface="Times New Roman"/>
                <a:ea typeface="Times New Roman"/>
                <a:cs typeface="Times New Roman"/>
                <a:sym typeface="Times New Roman"/>
              </a:rPr>
            </a:br>
            <a:r>
              <a:rPr lang="fr-FR" sz="1400" b="0" i="0" u="none">
                <a:solidFill>
                  <a:schemeClr val="dk1"/>
                </a:solidFill>
                <a:latin typeface="Times New Roman"/>
                <a:ea typeface="Times New Roman"/>
                <a:cs typeface="Times New Roman"/>
                <a:sym typeface="Times New Roman"/>
              </a:rPr>
              <a:t>    </a:t>
            </a:r>
            <a:r>
              <a:rPr lang="fr-FR" sz="1400" b="0" i="0" u="none">
                <a:solidFill>
                  <a:srgbClr val="FF349A"/>
                </a:solidFill>
                <a:latin typeface="Times New Roman"/>
                <a:ea typeface="Times New Roman"/>
                <a:cs typeface="Times New Roman"/>
                <a:sym typeface="Times New Roman"/>
              </a:rPr>
              <a:t>would       have       past participle</a:t>
            </a:r>
            <a:endParaRPr/>
          </a:p>
        </p:txBody>
      </p:sp>
      <p:sp>
        <p:nvSpPr>
          <p:cNvPr id="1108" name="Google Shape;1108;p25"/>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Effect transition="in" filter="fade">
                                      <p:cBhvr>
                                        <p:cTn id="7" dur="1000"/>
                                        <p:tgtEl>
                                          <p:spTgt spid="1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4"/>
                                        </p:tgtEl>
                                        <p:attrNameLst>
                                          <p:attrName>style.visibility</p:attrName>
                                        </p:attrNameLst>
                                      </p:cBhvr>
                                      <p:to>
                                        <p:strVal val="visible"/>
                                      </p:to>
                                    </p:set>
                                    <p:animEffect transition="in" filter="fade">
                                      <p:cBhvr>
                                        <p:cTn id="12" dur="1000"/>
                                        <p:tgtEl>
                                          <p:spTgt spid="1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6"/>
                                        </p:tgtEl>
                                        <p:attrNameLst>
                                          <p:attrName>style.visibility</p:attrName>
                                        </p:attrNameLst>
                                      </p:cBhvr>
                                      <p:to>
                                        <p:strVal val="visible"/>
                                      </p:to>
                                    </p:set>
                                    <p:animEffect transition="in" filter="fade">
                                      <p:cBhvr>
                                        <p:cTn id="17" dur="1000"/>
                                        <p:tgtEl>
                                          <p:spTgt spid="10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05"/>
                                        </p:tgtEl>
                                        <p:attrNameLst>
                                          <p:attrName>style.visibility</p:attrName>
                                        </p:attrNameLst>
                                      </p:cBhvr>
                                      <p:to>
                                        <p:strVal val="visible"/>
                                      </p:to>
                                    </p:set>
                                    <p:animEffect transition="in" filter="fade">
                                      <p:cBhvr>
                                        <p:cTn id="22" dur="1000"/>
                                        <p:tgtEl>
                                          <p:spTgt spid="1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98"/>
                                        </p:tgtEl>
                                        <p:attrNameLst>
                                          <p:attrName>style.visibility</p:attrName>
                                        </p:attrNameLst>
                                      </p:cBhvr>
                                      <p:to>
                                        <p:strVal val="visible"/>
                                      </p:to>
                                    </p:set>
                                    <p:animEffect transition="in" filter="fade">
                                      <p:cBhvr>
                                        <p:cTn id="27" dur="1000"/>
                                        <p:tgtEl>
                                          <p:spTgt spid="109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06"/>
                                        </p:tgtEl>
                                        <p:attrNameLst>
                                          <p:attrName>style.visibility</p:attrName>
                                        </p:attrNameLst>
                                      </p:cBhvr>
                                      <p:to>
                                        <p:strVal val="visible"/>
                                      </p:to>
                                    </p:set>
                                    <p:animEffect transition="in" filter="fade">
                                      <p:cBhvr>
                                        <p:cTn id="32" dur="1000"/>
                                        <p:tgtEl>
                                          <p:spTgt spid="11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00"/>
                                        </p:tgtEl>
                                        <p:attrNameLst>
                                          <p:attrName>style.visibility</p:attrName>
                                        </p:attrNameLst>
                                      </p:cBhvr>
                                      <p:to>
                                        <p:strVal val="visible"/>
                                      </p:to>
                                    </p:set>
                                    <p:animEffect transition="in" filter="fade">
                                      <p:cBhvr>
                                        <p:cTn id="37" dur="1000"/>
                                        <p:tgtEl>
                                          <p:spTgt spid="11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07"/>
                                        </p:tgtEl>
                                        <p:attrNameLst>
                                          <p:attrName>style.visibility</p:attrName>
                                        </p:attrNameLst>
                                      </p:cBhvr>
                                      <p:to>
                                        <p:strVal val="visible"/>
                                      </p:to>
                                    </p:set>
                                    <p:animEffect transition="in" filter="fade">
                                      <p:cBhvr>
                                        <p:cTn id="42" dur="1000"/>
                                        <p:tgtEl>
                                          <p:spTgt spid="1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02"/>
                                        </p:tgtEl>
                                        <p:attrNameLst>
                                          <p:attrName>style.visibility</p:attrName>
                                        </p:attrNameLst>
                                      </p:cBhvr>
                                      <p:to>
                                        <p:strVal val="visible"/>
                                      </p:to>
                                    </p:set>
                                    <p:animEffect transition="in" filter="fade">
                                      <p:cBhvr>
                                        <p:cTn id="47" dur="1000"/>
                                        <p:tgtEl>
                                          <p:spTgt spid="1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26"/>
          <p:cNvSpPr txBox="1">
            <a:spLocks noGrp="1"/>
          </p:cNvSpPr>
          <p:nvPr>
            <p:ph type="title"/>
          </p:nvPr>
        </p:nvSpPr>
        <p:spPr>
          <a:xfrm>
            <a:off x="0" y="809625"/>
            <a:ext cx="9144000"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1600" b="1" i="0" u="none">
                <a:solidFill>
                  <a:srgbClr val="000000"/>
                </a:solidFill>
                <a:latin typeface="Signika"/>
                <a:ea typeface="Signika"/>
                <a:cs typeface="Signika"/>
                <a:sym typeface="Signika"/>
              </a:rPr>
              <a:t>Complete the Conditional sentences (Type I, II or III) by putting the verbs into the correct form.</a:t>
            </a:r>
            <a:endParaRPr/>
          </a:p>
        </p:txBody>
      </p:sp>
      <p:sp>
        <p:nvSpPr>
          <p:cNvPr id="1114" name="Google Shape;1114;p26"/>
          <p:cNvSpPr txBox="1"/>
          <p:nvPr/>
        </p:nvSpPr>
        <p:spPr>
          <a:xfrm>
            <a:off x="371475" y="1990725"/>
            <a:ext cx="8677275" cy="25241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 ………………………(</a:t>
            </a:r>
            <a:r>
              <a:rPr lang="fr-FR" sz="1600" b="1" i="0" u="none">
                <a:solidFill>
                  <a:srgbClr val="000000"/>
                </a:solidFill>
                <a:latin typeface="Times New Roman"/>
                <a:ea typeface="Times New Roman"/>
                <a:cs typeface="Times New Roman"/>
                <a:sym typeface="Times New Roman"/>
              </a:rPr>
              <a:t>not/take</a:t>
            </a:r>
            <a:r>
              <a:rPr lang="fr-FR" sz="1600" b="0" i="0" u="none">
                <a:solidFill>
                  <a:srgbClr val="000000"/>
                </a:solidFill>
                <a:latin typeface="Times New Roman"/>
                <a:ea typeface="Times New Roman"/>
                <a:cs typeface="Times New Roman"/>
                <a:sym typeface="Times New Roman"/>
              </a:rPr>
              <a:t>) so long making a decision, we would have signed the contract.</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 had read the paper, you ……………………………. (</a:t>
            </a:r>
            <a:r>
              <a:rPr lang="fr-FR" sz="1600" b="1" i="0" u="none">
                <a:solidFill>
                  <a:srgbClr val="000000"/>
                </a:solidFill>
                <a:latin typeface="Times New Roman"/>
                <a:ea typeface="Times New Roman"/>
                <a:cs typeface="Times New Roman"/>
                <a:sym typeface="Times New Roman"/>
              </a:rPr>
              <a:t>see</a:t>
            </a:r>
            <a:r>
              <a:rPr lang="fr-FR" sz="1600" b="0" i="0" u="none">
                <a:solidFill>
                  <a:srgbClr val="000000"/>
                </a:solidFill>
                <a:latin typeface="Times New Roman"/>
                <a:ea typeface="Times New Roman"/>
                <a:cs typeface="Times New Roman"/>
                <a:sym typeface="Times New Roman"/>
              </a:rPr>
              <a:t>) the advertisement.</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Unless you accept the agreement, we ………………(</a:t>
            </a:r>
            <a:r>
              <a:rPr lang="fr-FR" sz="1600" b="1" i="0" u="none">
                <a:solidFill>
                  <a:srgbClr val="000000"/>
                </a:solidFill>
                <a:latin typeface="Times New Roman"/>
                <a:ea typeface="Times New Roman"/>
                <a:cs typeface="Times New Roman"/>
                <a:sym typeface="Times New Roman"/>
              </a:rPr>
              <a:t>review/not</a:t>
            </a:r>
            <a:r>
              <a:rPr lang="fr-FR" sz="1600" b="0" i="0" u="none">
                <a:solidFill>
                  <a:srgbClr val="000000"/>
                </a:solidFill>
                <a:latin typeface="Times New Roman"/>
                <a:ea typeface="Times New Roman"/>
                <a:cs typeface="Times New Roman"/>
                <a:sym typeface="Times New Roman"/>
              </a:rPr>
              <a:t>) our terms.</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 provided us with some leverage, we…….. ………………. (</a:t>
            </a:r>
            <a:r>
              <a:rPr lang="fr-FR" sz="1600" b="1" i="0" u="none">
                <a:solidFill>
                  <a:srgbClr val="000000"/>
                </a:solidFill>
                <a:latin typeface="Times New Roman"/>
                <a:ea typeface="Times New Roman"/>
                <a:cs typeface="Times New Roman"/>
                <a:sym typeface="Times New Roman"/>
              </a:rPr>
              <a:t>reconsider</a:t>
            </a:r>
            <a:r>
              <a:rPr lang="fr-FR" sz="1600" b="0" i="0" u="none">
                <a:solidFill>
                  <a:srgbClr val="000000"/>
                </a:solidFill>
                <a:latin typeface="Times New Roman"/>
                <a:ea typeface="Times New Roman"/>
                <a:cs typeface="Times New Roman"/>
                <a:sym typeface="Times New Roman"/>
              </a:rPr>
              <a:t>) the deal.</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Provided you increase your order by 10 %, we ……..…………. (</a:t>
            </a:r>
            <a:r>
              <a:rPr lang="fr-FR" sz="1600" b="1" i="0" u="none">
                <a:solidFill>
                  <a:srgbClr val="000000"/>
                </a:solidFill>
                <a:latin typeface="Times New Roman"/>
                <a:ea typeface="Times New Roman"/>
                <a:cs typeface="Times New Roman"/>
                <a:sym typeface="Times New Roman"/>
              </a:rPr>
              <a:t>give</a:t>
            </a:r>
            <a:r>
              <a:rPr lang="fr-FR" sz="1600" b="0" i="0" u="none">
                <a:solidFill>
                  <a:srgbClr val="000000"/>
                </a:solidFill>
                <a:latin typeface="Times New Roman"/>
                <a:ea typeface="Times New Roman"/>
                <a:cs typeface="Times New Roman"/>
                <a:sym typeface="Times New Roman"/>
              </a:rPr>
              <a:t>) you a discount.</a:t>
            </a:r>
            <a:endParaRPr/>
          </a:p>
          <a:p>
            <a:pPr marL="0" marR="0" lvl="0" indent="0" algn="l" rtl="0">
              <a:lnSpc>
                <a:spcPct val="100000"/>
              </a:lnSpc>
              <a:spcBef>
                <a:spcPts val="0"/>
              </a:spcBef>
              <a:spcAft>
                <a:spcPts val="0"/>
              </a:spcAft>
              <a:buNone/>
            </a:pPr>
            <a:endParaRPr sz="1600" b="0" i="0" u="none">
              <a:solidFill>
                <a:srgbClr val="000000"/>
              </a:solidFill>
              <a:latin typeface="Times New Roman"/>
              <a:ea typeface="Times New Roman"/>
              <a:cs typeface="Times New Roman"/>
              <a:sym typeface="Times New Roman"/>
            </a:endParaRPr>
          </a:p>
        </p:txBody>
      </p:sp>
      <p:sp>
        <p:nvSpPr>
          <p:cNvPr id="1115" name="Google Shape;1115;p26"/>
          <p:cNvSpPr txBox="1"/>
          <p:nvPr/>
        </p:nvSpPr>
        <p:spPr>
          <a:xfrm>
            <a:off x="1419225" y="1935162"/>
            <a:ext cx="127635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hadn’t taken</a:t>
            </a:r>
            <a:endParaRPr/>
          </a:p>
        </p:txBody>
      </p:sp>
      <p:sp>
        <p:nvSpPr>
          <p:cNvPr id="1116" name="Google Shape;1116;p26"/>
          <p:cNvSpPr txBox="1"/>
          <p:nvPr/>
        </p:nvSpPr>
        <p:spPr>
          <a:xfrm>
            <a:off x="3276600" y="2441575"/>
            <a:ext cx="16906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would have seen</a:t>
            </a:r>
            <a:endParaRPr/>
          </a:p>
        </p:txBody>
      </p:sp>
      <p:sp>
        <p:nvSpPr>
          <p:cNvPr id="1117" name="Google Shape;1117;p26"/>
          <p:cNvSpPr txBox="1"/>
          <p:nvPr/>
        </p:nvSpPr>
        <p:spPr>
          <a:xfrm>
            <a:off x="3959225" y="3422650"/>
            <a:ext cx="1690687"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would reconsider</a:t>
            </a:r>
            <a:endParaRPr/>
          </a:p>
        </p:txBody>
      </p:sp>
      <p:sp>
        <p:nvSpPr>
          <p:cNvPr id="1118" name="Google Shape;1118;p26"/>
          <p:cNvSpPr txBox="1"/>
          <p:nvPr/>
        </p:nvSpPr>
        <p:spPr>
          <a:xfrm>
            <a:off x="3459162" y="2922587"/>
            <a:ext cx="16906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won’t review</a:t>
            </a:r>
            <a:endParaRPr/>
          </a:p>
        </p:txBody>
      </p:sp>
      <p:sp>
        <p:nvSpPr>
          <p:cNvPr id="1119" name="Google Shape;1119;p26"/>
          <p:cNvSpPr txBox="1"/>
          <p:nvPr/>
        </p:nvSpPr>
        <p:spPr>
          <a:xfrm>
            <a:off x="4305300" y="3908425"/>
            <a:ext cx="16906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will give</a:t>
            </a:r>
            <a:endParaRPr/>
          </a:p>
        </p:txBody>
      </p:sp>
      <p:sp>
        <p:nvSpPr>
          <p:cNvPr id="1120" name="Google Shape;1120;p26"/>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Effect transition="in" filter="fade">
                                      <p:cBhvr>
                                        <p:cTn id="7" dur="1000"/>
                                        <p:tgtEl>
                                          <p:spTgt spid="11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6"/>
                                        </p:tgtEl>
                                        <p:attrNameLst>
                                          <p:attrName>style.visibility</p:attrName>
                                        </p:attrNameLst>
                                      </p:cBhvr>
                                      <p:to>
                                        <p:strVal val="visible"/>
                                      </p:to>
                                    </p:set>
                                    <p:animEffect transition="in" filter="fade">
                                      <p:cBhvr>
                                        <p:cTn id="12" dur="1000"/>
                                        <p:tgtEl>
                                          <p:spTgt spid="1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18"/>
                                        </p:tgtEl>
                                        <p:attrNameLst>
                                          <p:attrName>style.visibility</p:attrName>
                                        </p:attrNameLst>
                                      </p:cBhvr>
                                      <p:to>
                                        <p:strVal val="visible"/>
                                      </p:to>
                                    </p:set>
                                    <p:animEffect transition="in" filter="fade">
                                      <p:cBhvr>
                                        <p:cTn id="17" dur="1000"/>
                                        <p:tgtEl>
                                          <p:spTgt spid="11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7"/>
                                        </p:tgtEl>
                                        <p:attrNameLst>
                                          <p:attrName>style.visibility</p:attrName>
                                        </p:attrNameLst>
                                      </p:cBhvr>
                                      <p:to>
                                        <p:strVal val="visible"/>
                                      </p:to>
                                    </p:set>
                                    <p:animEffect transition="in" filter="fade">
                                      <p:cBhvr>
                                        <p:cTn id="22" dur="1000"/>
                                        <p:tgtEl>
                                          <p:spTgt spid="11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19"/>
                                        </p:tgtEl>
                                        <p:attrNameLst>
                                          <p:attrName>style.visibility</p:attrName>
                                        </p:attrNameLst>
                                      </p:cBhvr>
                                      <p:to>
                                        <p:strVal val="visible"/>
                                      </p:to>
                                    </p:set>
                                    <p:animEffect transition="in" filter="fade">
                                      <p:cBhvr>
                                        <p:cTn id="27" dur="10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27"/>
          <p:cNvSpPr txBox="1">
            <a:spLocks noGrp="1"/>
          </p:cNvSpPr>
          <p:nvPr>
            <p:ph type="title"/>
          </p:nvPr>
        </p:nvSpPr>
        <p:spPr>
          <a:xfrm>
            <a:off x="1157287" y="0"/>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400" b="1" i="0" u="none">
                <a:solidFill>
                  <a:srgbClr val="000000"/>
                </a:solidFill>
                <a:latin typeface="Signika"/>
                <a:ea typeface="Signika"/>
                <a:cs typeface="Signika"/>
                <a:sym typeface="Signika"/>
              </a:rPr>
              <a:t>Choose the correct answer</a:t>
            </a:r>
            <a:endParaRPr/>
          </a:p>
        </p:txBody>
      </p:sp>
      <p:sp>
        <p:nvSpPr>
          <p:cNvPr id="1126" name="Google Shape;1126;p27"/>
          <p:cNvSpPr txBox="1"/>
          <p:nvPr/>
        </p:nvSpPr>
        <p:spPr>
          <a:xfrm>
            <a:off x="1514475" y="1143000"/>
            <a:ext cx="7353300" cy="38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 liked it, ………….. you buy it?</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will		b. would 			c. can</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Were you to fail, what …………..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will you do	b. would you do       		c. would you have done</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I'd been there, things…………. different now.</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would be	b. would have been		c. Either could be used here.</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 had listened, you …………………. what she said.</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would understand	b. understood		c. would have understood</a:t>
            </a:r>
            <a:endParaRPr/>
          </a:p>
          <a:p>
            <a:pPr marL="0" marR="0" lvl="0" indent="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If your computer ........................... , you will lose unsaved work.</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crashes		b. crashed			c. had crashed</a:t>
            </a:r>
            <a:endParaRPr/>
          </a:p>
          <a:p>
            <a:pPr marL="0" marR="0" lvl="0" indent="0" algn="l" rtl="0">
              <a:lnSpc>
                <a:spcPct val="100000"/>
              </a:lnSpc>
              <a:spcBef>
                <a:spcPts val="0"/>
              </a:spcBef>
              <a:spcAft>
                <a:spcPts val="0"/>
              </a:spcAft>
              <a:buNone/>
            </a:pPr>
            <a:endParaRPr sz="1600" b="0" i="0" u="none">
              <a:solidFill>
                <a:srgbClr val="000000"/>
              </a:solidFill>
              <a:latin typeface="Times New Roman"/>
              <a:ea typeface="Times New Roman"/>
              <a:cs typeface="Times New Roman"/>
              <a:sym typeface="Times New Roman"/>
            </a:endParaRPr>
          </a:p>
        </p:txBody>
      </p:sp>
      <p:pic>
        <p:nvPicPr>
          <p:cNvPr id="1127" name="Google Shape;1127;p27" descr="C:\Users\Administrateur\AppData\Local\Microsoft\Windows\INetCache\IE\WHE1VEPU\check-mark-1292787__180[1].png"/>
          <p:cNvPicPr preferRelativeResize="0"/>
          <p:nvPr/>
        </p:nvPicPr>
        <p:blipFill rotWithShape="1">
          <a:blip r:embed="rId3">
            <a:alphaModFix/>
          </a:blip>
          <a:srcRect/>
          <a:stretch/>
        </p:blipFill>
        <p:spPr>
          <a:xfrm>
            <a:off x="4217987" y="1476375"/>
            <a:ext cx="236537" cy="233362"/>
          </a:xfrm>
          <a:prstGeom prst="rect">
            <a:avLst/>
          </a:prstGeom>
          <a:noFill/>
          <a:ln>
            <a:noFill/>
          </a:ln>
        </p:spPr>
      </p:pic>
      <p:pic>
        <p:nvPicPr>
          <p:cNvPr id="1128" name="Google Shape;1128;p27" descr="C:\Users\Administrateur\AppData\Local\Microsoft\Windows\INetCache\IE\WHE1VEPU\check-mark-1292787__180[1].png"/>
          <p:cNvPicPr preferRelativeResize="0"/>
          <p:nvPr/>
        </p:nvPicPr>
        <p:blipFill rotWithShape="1">
          <a:blip r:embed="rId3">
            <a:alphaModFix/>
          </a:blip>
          <a:srcRect/>
          <a:stretch/>
        </p:blipFill>
        <p:spPr>
          <a:xfrm>
            <a:off x="4808537" y="2228850"/>
            <a:ext cx="244475" cy="241300"/>
          </a:xfrm>
          <a:prstGeom prst="rect">
            <a:avLst/>
          </a:prstGeom>
          <a:noFill/>
          <a:ln>
            <a:noFill/>
          </a:ln>
        </p:spPr>
      </p:pic>
      <p:pic>
        <p:nvPicPr>
          <p:cNvPr id="1129" name="Google Shape;1129;p27" descr="C:\Users\Administrateur\AppData\Local\Microsoft\Windows\INetCache\IE\WHE1VEPU\check-mark-1292787__180[1].png"/>
          <p:cNvPicPr preferRelativeResize="0"/>
          <p:nvPr/>
        </p:nvPicPr>
        <p:blipFill rotWithShape="1">
          <a:blip r:embed="rId3">
            <a:alphaModFix/>
          </a:blip>
          <a:srcRect/>
          <a:stretch/>
        </p:blipFill>
        <p:spPr>
          <a:xfrm>
            <a:off x="5073650" y="2951162"/>
            <a:ext cx="234950" cy="231775"/>
          </a:xfrm>
          <a:prstGeom prst="rect">
            <a:avLst/>
          </a:prstGeom>
          <a:noFill/>
          <a:ln>
            <a:noFill/>
          </a:ln>
        </p:spPr>
      </p:pic>
      <p:pic>
        <p:nvPicPr>
          <p:cNvPr id="1130" name="Google Shape;1130;p27" descr="C:\Users\Administrateur\AppData\Local\Microsoft\Windows\INetCache\IE\WHE1VEPU\check-mark-1292787__180[1].png"/>
          <p:cNvPicPr preferRelativeResize="0"/>
          <p:nvPr/>
        </p:nvPicPr>
        <p:blipFill rotWithShape="1">
          <a:blip r:embed="rId3">
            <a:alphaModFix/>
          </a:blip>
          <a:srcRect/>
          <a:stretch/>
        </p:blipFill>
        <p:spPr>
          <a:xfrm>
            <a:off x="8326437" y="3649662"/>
            <a:ext cx="246062" cy="241300"/>
          </a:xfrm>
          <a:prstGeom prst="rect">
            <a:avLst/>
          </a:prstGeom>
          <a:noFill/>
          <a:ln>
            <a:noFill/>
          </a:ln>
        </p:spPr>
      </p:pic>
      <p:pic>
        <p:nvPicPr>
          <p:cNvPr id="1131" name="Google Shape;1131;p27" descr="C:\Users\Administrateur\AppData\Local\Microsoft\Windows\INetCache\IE\WHE1VEPU\check-mark-1292787__180[1].png"/>
          <p:cNvPicPr preferRelativeResize="0"/>
          <p:nvPr/>
        </p:nvPicPr>
        <p:blipFill rotWithShape="1">
          <a:blip r:embed="rId3">
            <a:alphaModFix/>
          </a:blip>
          <a:srcRect/>
          <a:stretch/>
        </p:blipFill>
        <p:spPr>
          <a:xfrm>
            <a:off x="2403475" y="4421187"/>
            <a:ext cx="236537" cy="233362"/>
          </a:xfrm>
          <a:prstGeom prst="rect">
            <a:avLst/>
          </a:prstGeom>
          <a:noFill/>
          <a:ln>
            <a:noFill/>
          </a:ln>
        </p:spPr>
      </p:pic>
      <p:sp>
        <p:nvSpPr>
          <p:cNvPr id="1132" name="Google Shape;1132;p27"/>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26</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27"/>
                                        </p:tgtEl>
                                        <p:attrNameLst>
                                          <p:attrName>style.visibility</p:attrName>
                                        </p:attrNameLst>
                                      </p:cBhvr>
                                      <p:to>
                                        <p:strVal val="visible"/>
                                      </p:to>
                                    </p:set>
                                    <p:anim calcmode="lin" valueType="num">
                                      <p:cBhvr additive="base">
                                        <p:cTn id="7" dur="500"/>
                                        <p:tgtEl>
                                          <p:spTgt spid="112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28"/>
                                        </p:tgtEl>
                                        <p:attrNameLst>
                                          <p:attrName>style.visibility</p:attrName>
                                        </p:attrNameLst>
                                      </p:cBhvr>
                                      <p:to>
                                        <p:strVal val="visible"/>
                                      </p:to>
                                    </p:set>
                                    <p:anim calcmode="lin" valueType="num">
                                      <p:cBhvr additive="base">
                                        <p:cTn id="12" dur="500"/>
                                        <p:tgtEl>
                                          <p:spTgt spid="112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129"/>
                                        </p:tgtEl>
                                        <p:attrNameLst>
                                          <p:attrName>style.visibility</p:attrName>
                                        </p:attrNameLst>
                                      </p:cBhvr>
                                      <p:to>
                                        <p:strVal val="visible"/>
                                      </p:to>
                                    </p:set>
                                    <p:anim calcmode="lin" valueType="num">
                                      <p:cBhvr additive="base">
                                        <p:cTn id="17" dur="500"/>
                                        <p:tgtEl>
                                          <p:spTgt spid="112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130"/>
                                        </p:tgtEl>
                                        <p:attrNameLst>
                                          <p:attrName>style.visibility</p:attrName>
                                        </p:attrNameLst>
                                      </p:cBhvr>
                                      <p:to>
                                        <p:strVal val="visible"/>
                                      </p:to>
                                    </p:set>
                                    <p:anim calcmode="lin" valueType="num">
                                      <p:cBhvr additive="base">
                                        <p:cTn id="22" dur="500"/>
                                        <p:tgtEl>
                                          <p:spTgt spid="113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131"/>
                                        </p:tgtEl>
                                        <p:attrNameLst>
                                          <p:attrName>style.visibility</p:attrName>
                                        </p:attrNameLst>
                                      </p:cBhvr>
                                      <p:to>
                                        <p:strVal val="visible"/>
                                      </p:to>
                                    </p:set>
                                    <p:anim calcmode="lin" valueType="num">
                                      <p:cBhvr additive="base">
                                        <p:cTn id="27" dur="500"/>
                                        <p:tgtEl>
                                          <p:spTgt spid="11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
          <p:cNvSpPr txBox="1">
            <a:spLocks noGrp="1"/>
          </p:cNvSpPr>
          <p:nvPr>
            <p:ph type="title" idx="4294967295"/>
          </p:nvPr>
        </p:nvSpPr>
        <p:spPr>
          <a:xfrm>
            <a:off x="1830150" y="0"/>
            <a:ext cx="54390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OUTLINE</a:t>
            </a:r>
            <a:endParaRPr sz="3600" b="1" i="0" u="none" strike="noStrike" cap="none">
              <a:solidFill>
                <a:srgbClr val="FFFFFF"/>
              </a:solidFill>
              <a:latin typeface="Signika"/>
              <a:ea typeface="Signika"/>
              <a:cs typeface="Signika"/>
              <a:sym typeface="Signika"/>
            </a:endParaRPr>
          </a:p>
        </p:txBody>
      </p:sp>
      <p:sp>
        <p:nvSpPr>
          <p:cNvPr id="667" name="Google Shape;667;p3"/>
          <p:cNvSpPr txBox="1"/>
          <p:nvPr/>
        </p:nvSpPr>
        <p:spPr>
          <a:xfrm>
            <a:off x="-144462" y="1976437"/>
            <a:ext cx="2368550"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Tenses to describe charts/trends</a:t>
            </a:r>
            <a:endParaRPr/>
          </a:p>
        </p:txBody>
      </p:sp>
      <p:sp>
        <p:nvSpPr>
          <p:cNvPr id="668" name="Google Shape;668;p3"/>
          <p:cNvSpPr txBox="1"/>
          <p:nvPr/>
        </p:nvSpPr>
        <p:spPr>
          <a:xfrm>
            <a:off x="2233612" y="2073275"/>
            <a:ext cx="2368550"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Passive &amp; Active Voices to describe processes</a:t>
            </a:r>
            <a:endParaRPr/>
          </a:p>
        </p:txBody>
      </p:sp>
      <p:sp>
        <p:nvSpPr>
          <p:cNvPr id="669" name="Google Shape;669;p3"/>
          <p:cNvSpPr txBox="1"/>
          <p:nvPr/>
        </p:nvSpPr>
        <p:spPr>
          <a:xfrm>
            <a:off x="5002212" y="1933575"/>
            <a:ext cx="2141537"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3rd &amp; Mixed Conditionals</a:t>
            </a:r>
            <a:endParaRPr/>
          </a:p>
        </p:txBody>
      </p:sp>
      <p:sp>
        <p:nvSpPr>
          <p:cNvPr id="670" name="Google Shape;670;p3"/>
          <p:cNvSpPr txBox="1"/>
          <p:nvPr/>
        </p:nvSpPr>
        <p:spPr>
          <a:xfrm>
            <a:off x="7431087" y="1905000"/>
            <a:ext cx="1487487" cy="84296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Relative Clauses </a:t>
            </a:r>
            <a:endParaRPr/>
          </a:p>
        </p:txBody>
      </p:sp>
      <p:sp>
        <p:nvSpPr>
          <p:cNvPr id="671" name="Google Shape;671;p3"/>
          <p:cNvSpPr txBox="1"/>
          <p:nvPr/>
        </p:nvSpPr>
        <p:spPr>
          <a:xfrm>
            <a:off x="111125" y="1328737"/>
            <a:ext cx="1293812"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01</a:t>
            </a:r>
            <a:endParaRPr/>
          </a:p>
        </p:txBody>
      </p:sp>
      <p:sp>
        <p:nvSpPr>
          <p:cNvPr id="672" name="Google Shape;672;p3"/>
          <p:cNvSpPr txBox="1"/>
          <p:nvPr/>
        </p:nvSpPr>
        <p:spPr>
          <a:xfrm>
            <a:off x="2608262" y="1363662"/>
            <a:ext cx="1293812"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02</a:t>
            </a:r>
            <a:endParaRPr/>
          </a:p>
        </p:txBody>
      </p:sp>
      <p:sp>
        <p:nvSpPr>
          <p:cNvPr id="673" name="Google Shape;673;p3"/>
          <p:cNvSpPr txBox="1"/>
          <p:nvPr/>
        </p:nvSpPr>
        <p:spPr>
          <a:xfrm>
            <a:off x="5195887" y="1354137"/>
            <a:ext cx="1293812"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03</a:t>
            </a:r>
            <a:endParaRPr/>
          </a:p>
        </p:txBody>
      </p:sp>
      <p:sp>
        <p:nvSpPr>
          <p:cNvPr id="674" name="Google Shape;674;p3"/>
          <p:cNvSpPr txBox="1"/>
          <p:nvPr/>
        </p:nvSpPr>
        <p:spPr>
          <a:xfrm>
            <a:off x="7445375" y="1349375"/>
            <a:ext cx="1293812"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04</a:t>
            </a:r>
            <a:endParaRPr/>
          </a:p>
        </p:txBody>
      </p:sp>
      <p:sp>
        <p:nvSpPr>
          <p:cNvPr id="675" name="Google Shape;675;p3"/>
          <p:cNvSpPr txBox="1"/>
          <p:nvPr/>
        </p:nvSpPr>
        <p:spPr>
          <a:xfrm>
            <a:off x="3902075" y="4013200"/>
            <a:ext cx="1293812"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 </a:t>
            </a:r>
            <a:endParaRPr/>
          </a:p>
        </p:txBody>
      </p:sp>
      <p:sp>
        <p:nvSpPr>
          <p:cNvPr id="676" name="Google Shape;676;p3"/>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3</a:t>
            </a:r>
            <a:endParaRPr/>
          </a:p>
        </p:txBody>
      </p:sp>
      <p:sp>
        <p:nvSpPr>
          <p:cNvPr id="677" name="Google Shape;677;p3"/>
          <p:cNvSpPr txBox="1"/>
          <p:nvPr/>
        </p:nvSpPr>
        <p:spPr>
          <a:xfrm>
            <a:off x="74612" y="3724275"/>
            <a:ext cx="1900237" cy="84296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Direct &amp; Indirect Questions</a:t>
            </a:r>
            <a:endParaRPr/>
          </a:p>
        </p:txBody>
      </p:sp>
      <p:sp>
        <p:nvSpPr>
          <p:cNvPr id="678" name="Google Shape;678;p3"/>
          <p:cNvSpPr txBox="1"/>
          <p:nvPr/>
        </p:nvSpPr>
        <p:spPr>
          <a:xfrm>
            <a:off x="152400" y="3197225"/>
            <a:ext cx="1295400" cy="576262"/>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05</a:t>
            </a:r>
            <a:endParaRPr/>
          </a:p>
        </p:txBody>
      </p:sp>
      <p:sp>
        <p:nvSpPr>
          <p:cNvPr id="679" name="Google Shape;679;p3"/>
          <p:cNvSpPr txBox="1"/>
          <p:nvPr/>
        </p:nvSpPr>
        <p:spPr>
          <a:xfrm>
            <a:off x="2513012" y="3282950"/>
            <a:ext cx="1293812" cy="49053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06</a:t>
            </a:r>
            <a:endParaRPr/>
          </a:p>
        </p:txBody>
      </p:sp>
      <p:sp>
        <p:nvSpPr>
          <p:cNvPr id="680" name="Google Shape;680;p3"/>
          <p:cNvSpPr txBox="1"/>
          <p:nvPr/>
        </p:nvSpPr>
        <p:spPr>
          <a:xfrm>
            <a:off x="2376487" y="3649662"/>
            <a:ext cx="1674812"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Future Perfect </a:t>
            </a:r>
            <a:endParaRPr/>
          </a:p>
        </p:txBody>
      </p:sp>
      <p:sp>
        <p:nvSpPr>
          <p:cNvPr id="681" name="Google Shape;681;p3"/>
          <p:cNvSpPr txBox="1"/>
          <p:nvPr/>
        </p:nvSpPr>
        <p:spPr>
          <a:xfrm>
            <a:off x="4806950" y="3300412"/>
            <a:ext cx="1293812" cy="49053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07</a:t>
            </a:r>
            <a:endParaRPr/>
          </a:p>
        </p:txBody>
      </p:sp>
      <p:sp>
        <p:nvSpPr>
          <p:cNvPr id="682" name="Google Shape;682;p3"/>
          <p:cNvSpPr txBox="1"/>
          <p:nvPr/>
        </p:nvSpPr>
        <p:spPr>
          <a:xfrm>
            <a:off x="4370387" y="3752850"/>
            <a:ext cx="2368550"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Idioms </a:t>
            </a:r>
            <a:endParaRPr/>
          </a:p>
        </p:txBody>
      </p:sp>
      <p:sp>
        <p:nvSpPr>
          <p:cNvPr id="683" name="Google Shape;683;p3"/>
          <p:cNvSpPr txBox="1"/>
          <p:nvPr/>
        </p:nvSpPr>
        <p:spPr>
          <a:xfrm>
            <a:off x="7164387" y="3281362"/>
            <a:ext cx="1293812" cy="490537"/>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FF349A"/>
              </a:buClr>
              <a:buSzPts val="1800"/>
              <a:buFont typeface="Times New Roman"/>
              <a:buNone/>
            </a:pPr>
            <a:r>
              <a:rPr lang="fr-FR" sz="1800" b="1" i="0" u="none">
                <a:solidFill>
                  <a:srgbClr val="FF349A"/>
                </a:solidFill>
                <a:latin typeface="Times New Roman"/>
                <a:ea typeface="Times New Roman"/>
                <a:cs typeface="Times New Roman"/>
                <a:sym typeface="Times New Roman"/>
              </a:rPr>
              <a:t>08</a:t>
            </a:r>
            <a:endParaRPr/>
          </a:p>
        </p:txBody>
      </p:sp>
      <p:sp>
        <p:nvSpPr>
          <p:cNvPr id="684" name="Google Shape;684;p3"/>
          <p:cNvSpPr txBox="1"/>
          <p:nvPr/>
        </p:nvSpPr>
        <p:spPr>
          <a:xfrm>
            <a:off x="7042150" y="3694112"/>
            <a:ext cx="1714500" cy="850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Writing</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500"/>
                                        <p:tgtEl>
                                          <p:spTgt spid="66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68"/>
                                        </p:tgtEl>
                                        <p:attrNameLst>
                                          <p:attrName>style.visibility</p:attrName>
                                        </p:attrNameLst>
                                      </p:cBhvr>
                                      <p:to>
                                        <p:strVal val="visible"/>
                                      </p:to>
                                    </p:set>
                                    <p:anim calcmode="lin" valueType="num">
                                      <p:cBhvr additive="base">
                                        <p:cTn id="12" dur="500"/>
                                        <p:tgtEl>
                                          <p:spTgt spid="66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69"/>
                                        </p:tgtEl>
                                        <p:attrNameLst>
                                          <p:attrName>style.visibility</p:attrName>
                                        </p:attrNameLst>
                                      </p:cBhvr>
                                      <p:to>
                                        <p:strVal val="visible"/>
                                      </p:to>
                                    </p:set>
                                    <p:anim calcmode="lin" valueType="num">
                                      <p:cBhvr additive="base">
                                        <p:cTn id="17" dur="500"/>
                                        <p:tgtEl>
                                          <p:spTgt spid="669"/>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70"/>
                                        </p:tgtEl>
                                        <p:attrNameLst>
                                          <p:attrName>style.visibility</p:attrName>
                                        </p:attrNameLst>
                                      </p:cBhvr>
                                      <p:to>
                                        <p:strVal val="visible"/>
                                      </p:to>
                                    </p:set>
                                    <p:anim calcmode="lin" valueType="num">
                                      <p:cBhvr additive="base">
                                        <p:cTn id="22" dur="500"/>
                                        <p:tgtEl>
                                          <p:spTgt spid="67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677"/>
                                        </p:tgtEl>
                                        <p:attrNameLst>
                                          <p:attrName>style.visibility</p:attrName>
                                        </p:attrNameLst>
                                      </p:cBhvr>
                                      <p:to>
                                        <p:strVal val="visible"/>
                                      </p:to>
                                    </p:set>
                                    <p:anim calcmode="lin" valueType="num">
                                      <p:cBhvr additive="base">
                                        <p:cTn id="27" dur="500"/>
                                        <p:tgtEl>
                                          <p:spTgt spid="677"/>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680"/>
                                        </p:tgtEl>
                                        <p:attrNameLst>
                                          <p:attrName>style.visibility</p:attrName>
                                        </p:attrNameLst>
                                      </p:cBhvr>
                                      <p:to>
                                        <p:strVal val="visible"/>
                                      </p:to>
                                    </p:set>
                                    <p:anim calcmode="lin" valueType="num">
                                      <p:cBhvr additive="base">
                                        <p:cTn id="32" dur="500"/>
                                        <p:tgtEl>
                                          <p:spTgt spid="680"/>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682"/>
                                        </p:tgtEl>
                                        <p:attrNameLst>
                                          <p:attrName>style.visibility</p:attrName>
                                        </p:attrNameLst>
                                      </p:cBhvr>
                                      <p:to>
                                        <p:strVal val="visible"/>
                                      </p:to>
                                    </p:set>
                                    <p:anim calcmode="lin" valueType="num">
                                      <p:cBhvr additive="base">
                                        <p:cTn id="37" dur="500"/>
                                        <p:tgtEl>
                                          <p:spTgt spid="682"/>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684"/>
                                        </p:tgtEl>
                                        <p:attrNameLst>
                                          <p:attrName>style.visibility</p:attrName>
                                        </p:attrNameLst>
                                      </p:cBhvr>
                                      <p:to>
                                        <p:strVal val="visible"/>
                                      </p:to>
                                    </p:set>
                                    <p:anim calcmode="lin" valueType="num">
                                      <p:cBhvr additive="base">
                                        <p:cTn id="42" dur="500"/>
                                        <p:tgtEl>
                                          <p:spTgt spid="6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28"/>
          <p:cNvSpPr txBox="1">
            <a:spLocks noGrp="1"/>
          </p:cNvSpPr>
          <p:nvPr>
            <p:ph type="title"/>
          </p:nvPr>
        </p:nvSpPr>
        <p:spPr>
          <a:xfrm>
            <a:off x="1157287" y="36512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0070C0"/>
                </a:solidFill>
                <a:latin typeface="Times New Roman"/>
                <a:ea typeface="Times New Roman"/>
                <a:cs typeface="Times New Roman"/>
                <a:sym typeface="Times New Roman"/>
              </a:rPr>
              <a:t>Mixed Conditional</a:t>
            </a:r>
            <a:endParaRPr/>
          </a:p>
        </p:txBody>
      </p:sp>
      <p:sp>
        <p:nvSpPr>
          <p:cNvPr id="1138" name="Google Shape;1138;p28"/>
          <p:cNvSpPr txBox="1"/>
          <p:nvPr/>
        </p:nvSpPr>
        <p:spPr>
          <a:xfrm>
            <a:off x="2286000" y="1487487"/>
            <a:ext cx="4572000" cy="12620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4000"/>
              <a:buFont typeface="Arial"/>
              <a:buNone/>
            </a:pPr>
            <a:r>
              <a:rPr lang="fr-FR" sz="4000" b="1" i="1" u="none">
                <a:solidFill>
                  <a:srgbClr val="7030A0"/>
                </a:solidFill>
                <a:latin typeface="Arial"/>
                <a:ea typeface="Arial"/>
                <a:cs typeface="Arial"/>
                <a:sym typeface="Arial"/>
              </a:rPr>
              <a:t>When do we use it ?</a:t>
            </a:r>
            <a:endParaRPr/>
          </a:p>
          <a:p>
            <a:pPr marL="0" marR="0" lvl="0" indent="0" algn="l"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sp>
        <p:nvSpPr>
          <p:cNvPr id="1139" name="Google Shape;1139;p28"/>
          <p:cNvSpPr txBox="1"/>
          <p:nvPr/>
        </p:nvSpPr>
        <p:spPr>
          <a:xfrm>
            <a:off x="225425" y="2571750"/>
            <a:ext cx="5313362" cy="21240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fr-FR" sz="2400" b="0" i="0" u="none">
                <a:solidFill>
                  <a:schemeClr val="dk1"/>
                </a:solidFill>
                <a:latin typeface="Times New Roman"/>
                <a:ea typeface="Times New Roman"/>
                <a:cs typeface="Times New Roman"/>
                <a:sym typeface="Times New Roman"/>
              </a:rPr>
              <a:t>The mixed conditional is used when we imagine a past change with a result in the present or a present change with a result in the past.</a:t>
            </a:r>
            <a:endParaRPr/>
          </a:p>
          <a:p>
            <a:pPr marL="0" marR="0" lvl="0" indent="0" algn="l"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pic>
        <p:nvPicPr>
          <p:cNvPr id="1140" name="Google Shape;1140;p28"/>
          <p:cNvPicPr preferRelativeResize="0"/>
          <p:nvPr/>
        </p:nvPicPr>
        <p:blipFill rotWithShape="1">
          <a:blip r:embed="rId3">
            <a:alphaModFix/>
          </a:blip>
          <a:srcRect t="2518" b="2517"/>
          <a:stretch/>
        </p:blipFill>
        <p:spPr>
          <a:xfrm>
            <a:off x="6059083" y="2182445"/>
            <a:ext cx="3018653" cy="2866634"/>
          </a:xfrm>
          <a:custGeom>
            <a:avLst/>
            <a:gdLst/>
            <a:ahLst/>
            <a:cxnLst/>
            <a:rect l="l" t="t" r="r" b="b"/>
            <a:pathLst>
              <a:path w="5035723" h="5447169" extrusionOk="0">
                <a:moveTo>
                  <a:pt x="1022196" y="0"/>
                </a:moveTo>
                <a:lnTo>
                  <a:pt x="5035723" y="0"/>
                </a:lnTo>
                <a:lnTo>
                  <a:pt x="5035723" y="5447169"/>
                </a:lnTo>
                <a:lnTo>
                  <a:pt x="1025082" y="5447169"/>
                </a:lnTo>
                <a:lnTo>
                  <a:pt x="947777" y="5362113"/>
                </a:lnTo>
                <a:cubicBezTo>
                  <a:pt x="355681" y="4644658"/>
                  <a:pt x="0" y="3724865"/>
                  <a:pt x="0" y="2721997"/>
                </a:cubicBezTo>
                <a:cubicBezTo>
                  <a:pt x="0" y="1719130"/>
                  <a:pt x="355681" y="799336"/>
                  <a:pt x="947777" y="81882"/>
                </a:cubicBezTo>
                <a:close/>
              </a:path>
            </a:pathLst>
          </a:custGeom>
          <a:noFill/>
          <a:ln>
            <a:noFill/>
          </a:ln>
          <a:effectLst>
            <a:outerShdw blurRad="44450" dist="27940" dir="5400000" algn="ctr">
              <a:srgbClr val="000000">
                <a:alpha val="31764"/>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9">
                                            <p:txEl>
                                              <p:pRg st="0" end="0"/>
                                            </p:txEl>
                                          </p:spTgt>
                                        </p:tgtEl>
                                        <p:attrNameLst>
                                          <p:attrName>style.visibility</p:attrName>
                                        </p:attrNameLst>
                                      </p:cBhvr>
                                      <p:to>
                                        <p:strVal val="visible"/>
                                      </p:to>
                                    </p:set>
                                    <p:animEffect transition="in" filter="fade">
                                      <p:cBhvr>
                                        <p:cTn id="11" dur="500"/>
                                        <p:tgtEl>
                                          <p:spTgt spid="113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39">
                                            <p:txEl>
                                              <p:pRg st="1" end="1"/>
                                            </p:txEl>
                                          </p:spTgt>
                                        </p:tgtEl>
                                        <p:attrNameLst>
                                          <p:attrName>style.visibility</p:attrName>
                                        </p:attrNameLst>
                                      </p:cBhvr>
                                      <p:to>
                                        <p:strVal val="visible"/>
                                      </p:to>
                                    </p:set>
                                    <p:animEffect transition="in" filter="fade">
                                      <p:cBhvr>
                                        <p:cTn id="16" dur="500"/>
                                        <p:tgtEl>
                                          <p:spTgt spid="113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9">
                                            <p:txEl>
                                              <p:pRg st="2" end="2"/>
                                            </p:txEl>
                                          </p:spTgt>
                                        </p:tgtEl>
                                        <p:attrNameLst>
                                          <p:attrName>style.visibility</p:attrName>
                                        </p:attrNameLst>
                                      </p:cBhvr>
                                      <p:to>
                                        <p:strVal val="visible"/>
                                      </p:to>
                                    </p:set>
                                    <p:animEffect transition="in" filter="fade">
                                      <p:cBhvr>
                                        <p:cTn id="21" dur="500"/>
                                        <p:tgtEl>
                                          <p:spTgt spid="11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29"/>
          <p:cNvSpPr txBox="1"/>
          <p:nvPr/>
        </p:nvSpPr>
        <p:spPr>
          <a:xfrm>
            <a:off x="119062" y="1466850"/>
            <a:ext cx="8918575" cy="415925"/>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2200"/>
              <a:buFont typeface="Times New Roman"/>
              <a:buNone/>
            </a:pPr>
            <a:r>
              <a:rPr lang="fr-FR" sz="2200" b="0" i="0" u="none">
                <a:solidFill>
                  <a:srgbClr val="000000"/>
                </a:solidFill>
                <a:latin typeface="Times New Roman"/>
                <a:ea typeface="Times New Roman"/>
                <a:cs typeface="Times New Roman"/>
                <a:sym typeface="Times New Roman"/>
              </a:rPr>
              <a:t>If I had </a:t>
            </a:r>
            <a:r>
              <a:rPr lang="fr-FR" sz="2200" b="0" i="0" u="none">
                <a:solidFill>
                  <a:srgbClr val="7030A0"/>
                </a:solidFill>
                <a:latin typeface="Times New Roman"/>
                <a:ea typeface="Times New Roman"/>
                <a:cs typeface="Times New Roman"/>
                <a:sym typeface="Times New Roman"/>
              </a:rPr>
              <a:t>met</a:t>
            </a:r>
            <a:r>
              <a:rPr lang="fr-FR" sz="2200" b="0" i="0" u="none">
                <a:solidFill>
                  <a:srgbClr val="00B0F0"/>
                </a:solidFill>
                <a:latin typeface="Times New Roman"/>
                <a:ea typeface="Times New Roman"/>
                <a:cs typeface="Times New Roman"/>
                <a:sym typeface="Times New Roman"/>
              </a:rPr>
              <a:t> </a:t>
            </a:r>
            <a:r>
              <a:rPr lang="fr-FR" sz="2200" b="0" i="0" u="none">
                <a:solidFill>
                  <a:srgbClr val="000000"/>
                </a:solidFill>
                <a:latin typeface="Times New Roman"/>
                <a:ea typeface="Times New Roman"/>
                <a:cs typeface="Times New Roman"/>
                <a:sym typeface="Times New Roman"/>
              </a:rPr>
              <a:t>the new client, I </a:t>
            </a:r>
            <a:r>
              <a:rPr lang="fr-FR" sz="2200" b="0" i="0" u="none">
                <a:solidFill>
                  <a:srgbClr val="00B050"/>
                </a:solidFill>
                <a:latin typeface="Times New Roman"/>
                <a:ea typeface="Times New Roman"/>
                <a:cs typeface="Times New Roman"/>
                <a:sym typeface="Times New Roman"/>
              </a:rPr>
              <a:t>would </a:t>
            </a:r>
            <a:r>
              <a:rPr lang="fr-FR" sz="2200" b="0" i="0" u="none">
                <a:solidFill>
                  <a:schemeClr val="dk1"/>
                </a:solidFill>
                <a:latin typeface="Times New Roman"/>
                <a:ea typeface="Times New Roman"/>
                <a:cs typeface="Times New Roman"/>
                <a:sym typeface="Times New Roman"/>
              </a:rPr>
              <a:t>invite him to try our product.</a:t>
            </a:r>
            <a:endParaRPr/>
          </a:p>
        </p:txBody>
      </p:sp>
      <p:sp>
        <p:nvSpPr>
          <p:cNvPr id="1146" name="Google Shape;1146;p29"/>
          <p:cNvSpPr txBox="1"/>
          <p:nvPr/>
        </p:nvSpPr>
        <p:spPr>
          <a:xfrm>
            <a:off x="0" y="3105150"/>
            <a:ext cx="9144000" cy="7334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fr-FR" sz="2400" b="0" i="0" u="none">
                <a:solidFill>
                  <a:srgbClr val="000000"/>
                </a:solidFill>
                <a:latin typeface="Times New Roman"/>
                <a:ea typeface="Times New Roman"/>
                <a:cs typeface="Times New Roman"/>
                <a:sym typeface="Times New Roman"/>
              </a:rPr>
              <a:t>If her husband </a:t>
            </a:r>
            <a:r>
              <a:rPr lang="fr-FR" sz="2400" b="0" i="0" u="none">
                <a:solidFill>
                  <a:srgbClr val="FF0000"/>
                </a:solidFill>
                <a:latin typeface="Times New Roman"/>
                <a:ea typeface="Times New Roman"/>
                <a:cs typeface="Times New Roman"/>
                <a:sym typeface="Times New Roman"/>
              </a:rPr>
              <a:t>earned </a:t>
            </a:r>
            <a:r>
              <a:rPr lang="fr-FR" sz="2400" b="0" i="0" u="none">
                <a:solidFill>
                  <a:srgbClr val="000000"/>
                </a:solidFill>
                <a:latin typeface="Times New Roman"/>
                <a:ea typeface="Times New Roman"/>
                <a:cs typeface="Times New Roman"/>
                <a:sym typeface="Times New Roman"/>
              </a:rPr>
              <a:t>enough money, he </a:t>
            </a:r>
            <a:r>
              <a:rPr lang="fr-FR" sz="2400" b="0" i="0" u="none">
                <a:solidFill>
                  <a:srgbClr val="00B0F0"/>
                </a:solidFill>
                <a:latin typeface="Times New Roman"/>
                <a:ea typeface="Times New Roman"/>
                <a:cs typeface="Times New Roman"/>
                <a:sym typeface="Times New Roman"/>
              </a:rPr>
              <a:t>would have bought </a:t>
            </a:r>
            <a:r>
              <a:rPr lang="fr-FR" sz="2400" b="0" i="0" u="none">
                <a:solidFill>
                  <a:srgbClr val="000000"/>
                </a:solidFill>
                <a:latin typeface="Times New Roman"/>
                <a:ea typeface="Times New Roman"/>
                <a:cs typeface="Times New Roman"/>
                <a:sym typeface="Times New Roman"/>
              </a:rPr>
              <a:t>her a car.</a:t>
            </a:r>
            <a:endParaRPr sz="10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000" b="0" i="0" u="none">
              <a:solidFill>
                <a:srgbClr val="000000"/>
              </a:solidFill>
              <a:latin typeface="Times New Roman"/>
              <a:ea typeface="Times New Roman"/>
              <a:cs typeface="Times New Roman"/>
              <a:sym typeface="Times New Roman"/>
            </a:endParaRPr>
          </a:p>
        </p:txBody>
      </p:sp>
      <p:sp>
        <p:nvSpPr>
          <p:cNvPr id="1147" name="Google Shape;1147;p29"/>
          <p:cNvSpPr txBox="1"/>
          <p:nvPr/>
        </p:nvSpPr>
        <p:spPr>
          <a:xfrm rot="-600000">
            <a:off x="352425" y="2078037"/>
            <a:ext cx="2366962" cy="414337"/>
          </a:xfrm>
          <a:prstGeom prst="rect">
            <a:avLst/>
          </a:prstGeom>
          <a:gradFill>
            <a:gsLst>
              <a:gs pos="0">
                <a:srgbClr val="FF7E7E"/>
              </a:gs>
              <a:gs pos="50000">
                <a:srgbClr val="FFB1B1"/>
              </a:gs>
              <a:gs pos="100000">
                <a:srgbClr val="FFD9D9"/>
              </a:gs>
            </a:gsLst>
            <a:lin ang="2700000" scaled="0"/>
          </a:grad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FF0000"/>
              </a:buClr>
              <a:buSzPts val="2200"/>
              <a:buFont typeface="Times New Roman"/>
              <a:buNone/>
            </a:pPr>
            <a:r>
              <a:rPr lang="fr-FR" sz="2200" b="0" i="0" u="none">
                <a:solidFill>
                  <a:srgbClr val="FF0000"/>
                </a:solidFill>
                <a:latin typeface="Times New Roman"/>
                <a:ea typeface="Times New Roman"/>
                <a:cs typeface="Times New Roman"/>
                <a:sym typeface="Times New Roman"/>
              </a:rPr>
              <a:t>hypothetical past</a:t>
            </a:r>
            <a:endParaRPr/>
          </a:p>
        </p:txBody>
      </p:sp>
      <p:sp>
        <p:nvSpPr>
          <p:cNvPr id="1148" name="Google Shape;1148;p29"/>
          <p:cNvSpPr txBox="1"/>
          <p:nvPr/>
        </p:nvSpPr>
        <p:spPr>
          <a:xfrm rot="420000">
            <a:off x="3544887" y="1997075"/>
            <a:ext cx="1782762" cy="415925"/>
          </a:xfrm>
          <a:prstGeom prst="rect">
            <a:avLst/>
          </a:prstGeom>
          <a:gradFill>
            <a:gsLst>
              <a:gs pos="0">
                <a:srgbClr val="81D2FF"/>
              </a:gs>
              <a:gs pos="50000">
                <a:srgbClr val="B3E1FF"/>
              </a:gs>
              <a:gs pos="100000">
                <a:srgbClr val="DAEFFF"/>
              </a:gs>
            </a:gsLst>
            <a:lin ang="2700000" scaled="0"/>
          </a:grad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B0F0"/>
              </a:buClr>
              <a:buSzPts val="2200"/>
              <a:buFont typeface="Times New Roman"/>
              <a:buNone/>
            </a:pPr>
            <a:r>
              <a:rPr lang="fr-FR" sz="2200" b="0" i="0" u="none">
                <a:solidFill>
                  <a:srgbClr val="00B0F0"/>
                </a:solidFill>
                <a:latin typeface="Times New Roman"/>
                <a:ea typeface="Times New Roman"/>
                <a:cs typeface="Times New Roman"/>
                <a:sym typeface="Times New Roman"/>
              </a:rPr>
              <a:t>Present result</a:t>
            </a:r>
            <a:endParaRPr/>
          </a:p>
        </p:txBody>
      </p:sp>
      <p:sp>
        <p:nvSpPr>
          <p:cNvPr id="1149" name="Google Shape;1149;p29"/>
          <p:cNvSpPr txBox="1"/>
          <p:nvPr/>
        </p:nvSpPr>
        <p:spPr>
          <a:xfrm rot="-840000">
            <a:off x="341312" y="3849687"/>
            <a:ext cx="3013075" cy="414337"/>
          </a:xfrm>
          <a:prstGeom prst="rect">
            <a:avLst/>
          </a:prstGeom>
          <a:gradFill>
            <a:gsLst>
              <a:gs pos="0">
                <a:srgbClr val="AF94D2"/>
              </a:gs>
              <a:gs pos="50000">
                <a:srgbClr val="CCBEE1"/>
              </a:gs>
              <a:gs pos="100000">
                <a:srgbClr val="E6E0EF"/>
              </a:gs>
            </a:gsLst>
            <a:lin ang="2700000" scaled="0"/>
          </a:grad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7030A0"/>
              </a:buClr>
              <a:buSzPts val="2200"/>
              <a:buFont typeface="Times New Roman"/>
              <a:buNone/>
            </a:pPr>
            <a:r>
              <a:rPr lang="fr-FR" sz="2200" b="0" i="0" u="none">
                <a:solidFill>
                  <a:srgbClr val="7030A0"/>
                </a:solidFill>
                <a:latin typeface="Times New Roman"/>
                <a:ea typeface="Times New Roman"/>
                <a:cs typeface="Times New Roman"/>
                <a:sym typeface="Times New Roman"/>
              </a:rPr>
              <a:t>Imaginary present</a:t>
            </a:r>
            <a:endParaRPr/>
          </a:p>
        </p:txBody>
      </p:sp>
      <p:sp>
        <p:nvSpPr>
          <p:cNvPr id="1150" name="Google Shape;1150;p29"/>
          <p:cNvSpPr txBox="1"/>
          <p:nvPr/>
        </p:nvSpPr>
        <p:spPr>
          <a:xfrm rot="840000">
            <a:off x="5908675" y="3660775"/>
            <a:ext cx="1357312" cy="415925"/>
          </a:xfrm>
          <a:prstGeom prst="rect">
            <a:avLst/>
          </a:prstGeom>
          <a:gradFill>
            <a:gsLst>
              <a:gs pos="0">
                <a:srgbClr val="8CDE9E"/>
              </a:gs>
              <a:gs pos="50000">
                <a:srgbClr val="BAE8C3"/>
              </a:gs>
              <a:gs pos="100000">
                <a:srgbClr val="DEF2E1"/>
              </a:gs>
            </a:gsLst>
            <a:lin ang="2700000" scaled="0"/>
          </a:grad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B050"/>
              </a:buClr>
              <a:buSzPts val="2200"/>
              <a:buFont typeface="Times New Roman"/>
              <a:buNone/>
            </a:pPr>
            <a:r>
              <a:rPr lang="fr-FR" sz="2200" b="0" i="0" u="none">
                <a:solidFill>
                  <a:srgbClr val="00B050"/>
                </a:solidFill>
                <a:latin typeface="Times New Roman"/>
                <a:ea typeface="Times New Roman"/>
                <a:cs typeface="Times New Roman"/>
                <a:sym typeface="Times New Roman"/>
              </a:rPr>
              <a:t>Past result</a:t>
            </a:r>
            <a:endParaRPr/>
          </a:p>
        </p:txBody>
      </p:sp>
      <p:sp>
        <p:nvSpPr>
          <p:cNvPr id="1151" name="Google Shape;1151;p29"/>
          <p:cNvSpPr txBox="1"/>
          <p:nvPr/>
        </p:nvSpPr>
        <p:spPr>
          <a:xfrm>
            <a:off x="6286500" y="4783137"/>
            <a:ext cx="1577975" cy="2159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88888"/>
              </a:buClr>
              <a:buSzPts val="1400"/>
              <a:buFont typeface="Arial"/>
              <a:buNone/>
            </a:pPr>
            <a:fld id="{00000000-1234-1234-1234-123412341234}" type="slidenum">
              <a:rPr lang="fr-FR" sz="1400" b="0" i="0" u="none">
                <a:solidFill>
                  <a:srgbClr val="888888"/>
                </a:solidFill>
                <a:latin typeface="Arial"/>
                <a:ea typeface="Arial"/>
                <a:cs typeface="Arial"/>
                <a:sym typeface="Arial"/>
              </a:rPr>
              <a:t>31</a:t>
            </a:fld>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7"/>
                                        </p:tgtEl>
                                        <p:attrNameLst>
                                          <p:attrName>style.visibility</p:attrName>
                                        </p:attrNameLst>
                                      </p:cBhvr>
                                      <p:to>
                                        <p:strVal val="visible"/>
                                      </p:to>
                                    </p:set>
                                    <p:animEffect transition="in" filter="fade">
                                      <p:cBhvr>
                                        <p:cTn id="7" dur="500"/>
                                        <p:tgtEl>
                                          <p:spTgt spid="1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8"/>
                                        </p:tgtEl>
                                        <p:attrNameLst>
                                          <p:attrName>style.visibility</p:attrName>
                                        </p:attrNameLst>
                                      </p:cBhvr>
                                      <p:to>
                                        <p:strVal val="visible"/>
                                      </p:to>
                                    </p:set>
                                    <p:animEffect transition="in" filter="fade">
                                      <p:cBhvr>
                                        <p:cTn id="12" dur="500"/>
                                        <p:tgtEl>
                                          <p:spTgt spid="1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9"/>
                                        </p:tgtEl>
                                        <p:attrNameLst>
                                          <p:attrName>style.visibility</p:attrName>
                                        </p:attrNameLst>
                                      </p:cBhvr>
                                      <p:to>
                                        <p:strVal val="visible"/>
                                      </p:to>
                                    </p:set>
                                    <p:animEffect transition="in" filter="fade">
                                      <p:cBhvr>
                                        <p:cTn id="17" dur="500"/>
                                        <p:tgtEl>
                                          <p:spTgt spid="11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0"/>
                                        </p:tgtEl>
                                        <p:attrNameLst>
                                          <p:attrName>style.visibility</p:attrName>
                                        </p:attrNameLst>
                                      </p:cBhvr>
                                      <p:to>
                                        <p:strVal val="visible"/>
                                      </p:to>
                                    </p:set>
                                    <p:animEffect transition="in" filter="fade">
                                      <p:cBhvr>
                                        <p:cTn id="22" dur="500"/>
                                        <p:tgtEl>
                                          <p:spTgt spid="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30"/>
          <p:cNvSpPr txBox="1">
            <a:spLocks noGrp="1"/>
          </p:cNvSpPr>
          <p:nvPr>
            <p:ph type="title"/>
          </p:nvPr>
        </p:nvSpPr>
        <p:spPr>
          <a:xfrm>
            <a:off x="0" y="809625"/>
            <a:ext cx="9144000" cy="8413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600" b="1" i="0" u="none">
                <a:solidFill>
                  <a:srgbClr val="944B9C"/>
                </a:solidFill>
                <a:latin typeface="Times New Roman"/>
                <a:ea typeface="Times New Roman"/>
                <a:cs typeface="Times New Roman"/>
                <a:sym typeface="Times New Roman"/>
              </a:rPr>
              <a:t>Complete the Mixed Conditional sentences by putting the verbs into the correct form.</a:t>
            </a:r>
            <a:endParaRPr/>
          </a:p>
        </p:txBody>
      </p:sp>
      <p:sp>
        <p:nvSpPr>
          <p:cNvPr id="1157" name="Google Shape;1157;p30"/>
          <p:cNvSpPr txBox="1"/>
          <p:nvPr/>
        </p:nvSpPr>
        <p:spPr>
          <a:xfrm>
            <a:off x="138112" y="1990725"/>
            <a:ext cx="8910637" cy="2524125"/>
          </a:xfrm>
          <a:prstGeom prst="rect">
            <a:avLst/>
          </a:prstGeom>
          <a:noFill/>
          <a:ln>
            <a:noFill/>
          </a:ln>
        </p:spPr>
        <p:txBody>
          <a:bodyPr spcFirstLastPara="1" wrap="square" lIns="91425" tIns="45700" rIns="91425" bIns="45700" anchor="t" anchorCtr="0">
            <a:spAutoFit/>
          </a:bodyPr>
          <a:lstStyle/>
          <a:p>
            <a:pPr marL="501650" marR="0" lvl="0" indent="-342900" algn="l" rtl="0">
              <a:lnSpc>
                <a:spcPct val="100000"/>
              </a:lnSpc>
              <a:spcBef>
                <a:spcPts val="0"/>
              </a:spcBef>
              <a:spcAft>
                <a:spcPts val="0"/>
              </a:spcAft>
              <a:buClr>
                <a:srgbClr val="000000"/>
              </a:buClr>
              <a:buSzPts val="1600"/>
              <a:buFont typeface="Arial"/>
              <a:buAutoNum type="arabicPeriod"/>
            </a:pPr>
            <a:r>
              <a:rPr lang="fr-FR" sz="1600" b="0" i="0" u="none">
                <a:solidFill>
                  <a:srgbClr val="000000"/>
                </a:solidFill>
                <a:latin typeface="Times New Roman"/>
                <a:ea typeface="Times New Roman"/>
                <a:cs typeface="Times New Roman"/>
                <a:sym typeface="Times New Roman"/>
              </a:rPr>
              <a:t>If I had more time, I _________________ (</a:t>
            </a:r>
            <a:r>
              <a:rPr lang="fr-FR" sz="1600" b="1" i="0" u="none">
                <a:solidFill>
                  <a:srgbClr val="000000"/>
                </a:solidFill>
                <a:latin typeface="Times New Roman"/>
                <a:ea typeface="Times New Roman"/>
                <a:cs typeface="Times New Roman"/>
                <a:sym typeface="Times New Roman"/>
              </a:rPr>
              <a:t>to call</a:t>
            </a:r>
            <a:r>
              <a:rPr lang="fr-FR" sz="1600" b="0" i="0" u="none">
                <a:solidFill>
                  <a:srgbClr val="000000"/>
                </a:solidFill>
                <a:latin typeface="Times New Roman"/>
                <a:ea typeface="Times New Roman"/>
                <a:cs typeface="Times New Roman"/>
                <a:sym typeface="Times New Roman"/>
              </a:rPr>
              <a:t>) you last night.</a:t>
            </a:r>
            <a:endParaRPr/>
          </a:p>
          <a:p>
            <a:pPr marL="501650" marR="0" lvl="0" indent="-24130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501650" marR="0" lvl="0" indent="-342900" algn="l" rtl="0">
              <a:lnSpc>
                <a:spcPct val="100000"/>
              </a:lnSpc>
              <a:spcBef>
                <a:spcPts val="0"/>
              </a:spcBef>
              <a:spcAft>
                <a:spcPts val="0"/>
              </a:spcAft>
              <a:buClr>
                <a:srgbClr val="000000"/>
              </a:buClr>
              <a:buSzPts val="1600"/>
              <a:buFont typeface="Arial"/>
              <a:buAutoNum type="arabicPeriod"/>
            </a:pPr>
            <a:r>
              <a:rPr lang="fr-FR" sz="1600" b="0" i="0" u="none">
                <a:solidFill>
                  <a:srgbClr val="000000"/>
                </a:solidFill>
                <a:latin typeface="Times New Roman"/>
                <a:ea typeface="Times New Roman"/>
                <a:cs typeface="Times New Roman"/>
                <a:sym typeface="Times New Roman"/>
              </a:rPr>
              <a:t>2. You wouldn't have this job if I _____________ (</a:t>
            </a:r>
            <a:r>
              <a:rPr lang="fr-FR" sz="1600" b="1" i="0" u="none">
                <a:solidFill>
                  <a:srgbClr val="000000"/>
                </a:solidFill>
                <a:latin typeface="Times New Roman"/>
                <a:ea typeface="Times New Roman"/>
                <a:cs typeface="Times New Roman"/>
                <a:sym typeface="Times New Roman"/>
              </a:rPr>
              <a:t>to prepare</a:t>
            </a:r>
            <a:r>
              <a:rPr lang="fr-FR" sz="1600" b="0" i="0" u="none">
                <a:solidFill>
                  <a:srgbClr val="000000"/>
                </a:solidFill>
                <a:latin typeface="Times New Roman"/>
                <a:ea typeface="Times New Roman"/>
                <a:cs typeface="Times New Roman"/>
                <a:sym typeface="Times New Roman"/>
              </a:rPr>
              <a:t>)  you for the interview.</a:t>
            </a:r>
            <a:endParaRPr/>
          </a:p>
          <a:p>
            <a:pPr marL="501650" marR="0" lvl="0" indent="-24130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501650" marR="0" lvl="0" indent="-342900" algn="l" rtl="0">
              <a:lnSpc>
                <a:spcPct val="100000"/>
              </a:lnSpc>
              <a:spcBef>
                <a:spcPts val="0"/>
              </a:spcBef>
              <a:spcAft>
                <a:spcPts val="0"/>
              </a:spcAft>
              <a:buClr>
                <a:srgbClr val="000000"/>
              </a:buClr>
              <a:buSzPts val="1600"/>
              <a:buFont typeface="Arial"/>
              <a:buAutoNum type="arabicPeriod"/>
            </a:pPr>
            <a:r>
              <a:rPr lang="fr-FR" sz="1600" b="0" i="0" u="none">
                <a:solidFill>
                  <a:srgbClr val="000000"/>
                </a:solidFill>
                <a:latin typeface="Times New Roman"/>
                <a:ea typeface="Times New Roman"/>
                <a:cs typeface="Times New Roman"/>
                <a:sym typeface="Times New Roman"/>
              </a:rPr>
              <a:t>If you _____________ (</a:t>
            </a:r>
            <a:r>
              <a:rPr lang="fr-FR" sz="1600" b="1" i="0" u="none">
                <a:solidFill>
                  <a:srgbClr val="000000"/>
                </a:solidFill>
                <a:latin typeface="Times New Roman"/>
                <a:ea typeface="Times New Roman"/>
                <a:cs typeface="Times New Roman"/>
                <a:sym typeface="Times New Roman"/>
              </a:rPr>
              <a:t>to accept</a:t>
            </a:r>
            <a:r>
              <a:rPr lang="fr-FR" sz="1600" b="0" i="0" u="none">
                <a:solidFill>
                  <a:srgbClr val="000000"/>
                </a:solidFill>
                <a:latin typeface="Times New Roman"/>
                <a:ea typeface="Times New Roman"/>
                <a:cs typeface="Times New Roman"/>
                <a:sym typeface="Times New Roman"/>
              </a:rPr>
              <a:t>)  that job, you would be miserable now.</a:t>
            </a:r>
            <a:endParaRPr/>
          </a:p>
          <a:p>
            <a:pPr marL="501650" marR="0" lvl="0" indent="-24130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501650" marR="0" lvl="0" indent="-342900" algn="l" rtl="0">
              <a:lnSpc>
                <a:spcPct val="100000"/>
              </a:lnSpc>
              <a:spcBef>
                <a:spcPts val="0"/>
              </a:spcBef>
              <a:spcAft>
                <a:spcPts val="0"/>
              </a:spcAft>
              <a:buClr>
                <a:srgbClr val="000000"/>
              </a:buClr>
              <a:buSzPts val="1600"/>
              <a:buFont typeface="Arial"/>
              <a:buAutoNum type="arabicPeriod"/>
            </a:pPr>
            <a:r>
              <a:rPr lang="fr-FR" sz="1600" b="0" i="0" u="none">
                <a:solidFill>
                  <a:srgbClr val="000000"/>
                </a:solidFill>
                <a:latin typeface="Times New Roman"/>
                <a:ea typeface="Times New Roman"/>
                <a:cs typeface="Times New Roman"/>
                <a:sym typeface="Times New Roman"/>
              </a:rPr>
              <a:t>If she _____________  (</a:t>
            </a:r>
            <a:r>
              <a:rPr lang="fr-FR" sz="1600" b="1" i="0" u="none">
                <a:solidFill>
                  <a:srgbClr val="000000"/>
                </a:solidFill>
                <a:latin typeface="Times New Roman"/>
                <a:ea typeface="Times New Roman"/>
                <a:cs typeface="Times New Roman"/>
                <a:sym typeface="Times New Roman"/>
              </a:rPr>
              <a:t>to take</a:t>
            </a:r>
            <a:r>
              <a:rPr lang="fr-FR" sz="1600" b="0" i="0" u="none">
                <a:solidFill>
                  <a:srgbClr val="000000"/>
                </a:solidFill>
                <a:latin typeface="Times New Roman"/>
                <a:ea typeface="Times New Roman"/>
                <a:cs typeface="Times New Roman"/>
                <a:sym typeface="Times New Roman"/>
              </a:rPr>
              <a:t>) his car without permission last night, she might be in trouble.</a:t>
            </a:r>
            <a:endParaRPr/>
          </a:p>
          <a:p>
            <a:pPr marL="501650" marR="0" lvl="0" indent="-241300" algn="l" rtl="0">
              <a:lnSpc>
                <a:spcPct val="100000"/>
              </a:lnSpc>
              <a:spcBef>
                <a:spcPts val="0"/>
              </a:spcBef>
              <a:spcAft>
                <a:spcPts val="0"/>
              </a:spcAft>
              <a:buClr>
                <a:srgbClr val="000000"/>
              </a:buClr>
              <a:buSzPts val="1600"/>
              <a:buFont typeface="Arial"/>
              <a:buNone/>
            </a:pPr>
            <a:endParaRPr sz="1600" b="0" i="0" u="none">
              <a:solidFill>
                <a:srgbClr val="000000"/>
              </a:solidFill>
              <a:latin typeface="Times New Roman"/>
              <a:ea typeface="Times New Roman"/>
              <a:cs typeface="Times New Roman"/>
              <a:sym typeface="Times New Roman"/>
            </a:endParaRPr>
          </a:p>
          <a:p>
            <a:pPr marL="501650" marR="0" lvl="0" indent="-342900" algn="l" rtl="0">
              <a:lnSpc>
                <a:spcPct val="100000"/>
              </a:lnSpc>
              <a:spcBef>
                <a:spcPts val="0"/>
              </a:spcBef>
              <a:spcAft>
                <a:spcPts val="0"/>
              </a:spcAft>
              <a:buClr>
                <a:srgbClr val="000000"/>
              </a:buClr>
              <a:buSzPts val="1600"/>
              <a:buFont typeface="Arial"/>
              <a:buAutoNum type="arabicPeriod"/>
            </a:pPr>
            <a:r>
              <a:rPr lang="fr-FR" sz="1600" b="0" i="0" u="none">
                <a:solidFill>
                  <a:srgbClr val="000000"/>
                </a:solidFill>
                <a:latin typeface="Times New Roman"/>
                <a:ea typeface="Times New Roman"/>
                <a:cs typeface="Times New Roman"/>
                <a:sym typeface="Times New Roman"/>
              </a:rPr>
              <a:t>Their son would be untroubled if they _____________  (</a:t>
            </a:r>
            <a:r>
              <a:rPr lang="fr-FR" sz="1600" b="1" i="0" u="none">
                <a:solidFill>
                  <a:srgbClr val="000000"/>
                </a:solidFill>
                <a:latin typeface="Times New Roman"/>
                <a:ea typeface="Times New Roman"/>
                <a:cs typeface="Times New Roman"/>
                <a:sym typeface="Times New Roman"/>
              </a:rPr>
              <a:t>to stay</a:t>
            </a:r>
            <a:r>
              <a:rPr lang="fr-FR" sz="1600" b="0" i="0" u="none">
                <a:solidFill>
                  <a:srgbClr val="000000"/>
                </a:solidFill>
                <a:latin typeface="Times New Roman"/>
                <a:ea typeface="Times New Roman"/>
                <a:cs typeface="Times New Roman"/>
                <a:sym typeface="Times New Roman"/>
              </a:rPr>
              <a:t>) in the old neighborhood. </a:t>
            </a:r>
            <a:endParaRPr/>
          </a:p>
          <a:p>
            <a:pPr marL="0" marR="0" lvl="0" indent="0" algn="l" rtl="0">
              <a:lnSpc>
                <a:spcPct val="100000"/>
              </a:lnSpc>
              <a:spcBef>
                <a:spcPts val="0"/>
              </a:spcBef>
              <a:spcAft>
                <a:spcPts val="0"/>
              </a:spcAft>
              <a:buNone/>
            </a:pPr>
            <a:endParaRPr sz="1600" b="0" i="0" u="none">
              <a:solidFill>
                <a:srgbClr val="000000"/>
              </a:solidFill>
              <a:latin typeface="Times New Roman"/>
              <a:ea typeface="Times New Roman"/>
              <a:cs typeface="Times New Roman"/>
              <a:sym typeface="Times New Roman"/>
            </a:endParaRPr>
          </a:p>
        </p:txBody>
      </p:sp>
      <p:sp>
        <p:nvSpPr>
          <p:cNvPr id="1158" name="Google Shape;1158;p30"/>
          <p:cNvSpPr txBox="1"/>
          <p:nvPr/>
        </p:nvSpPr>
        <p:spPr>
          <a:xfrm>
            <a:off x="2503487" y="1974850"/>
            <a:ext cx="18430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Times New Roman"/>
              <a:buNone/>
            </a:pPr>
            <a:r>
              <a:rPr lang="fr-FR" sz="1600" b="0" i="0" u="none">
                <a:solidFill>
                  <a:srgbClr val="0070C0"/>
                </a:solidFill>
                <a:latin typeface="Times New Roman"/>
                <a:ea typeface="Times New Roman"/>
                <a:cs typeface="Times New Roman"/>
                <a:sym typeface="Times New Roman"/>
              </a:rPr>
              <a:t>would have called </a:t>
            </a:r>
            <a:endParaRPr/>
          </a:p>
        </p:txBody>
      </p:sp>
      <p:sp>
        <p:nvSpPr>
          <p:cNvPr id="1159" name="Google Shape;1159;p30"/>
          <p:cNvSpPr txBox="1"/>
          <p:nvPr/>
        </p:nvSpPr>
        <p:spPr>
          <a:xfrm>
            <a:off x="3316287" y="2466975"/>
            <a:ext cx="1690687"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Times New Roman"/>
              <a:buNone/>
            </a:pPr>
            <a:r>
              <a:rPr lang="fr-FR" sz="1600" b="0" i="0" u="none">
                <a:solidFill>
                  <a:srgbClr val="0070C0"/>
                </a:solidFill>
                <a:latin typeface="Times New Roman"/>
                <a:ea typeface="Times New Roman"/>
                <a:cs typeface="Times New Roman"/>
                <a:sym typeface="Times New Roman"/>
              </a:rPr>
              <a:t> hadn’t prepared</a:t>
            </a:r>
            <a:endParaRPr/>
          </a:p>
        </p:txBody>
      </p:sp>
      <p:sp>
        <p:nvSpPr>
          <p:cNvPr id="1160" name="Google Shape;1160;p30"/>
          <p:cNvSpPr txBox="1"/>
          <p:nvPr/>
        </p:nvSpPr>
        <p:spPr>
          <a:xfrm>
            <a:off x="1241425" y="3435350"/>
            <a:ext cx="1287462"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Times New Roman"/>
              <a:buNone/>
            </a:pPr>
            <a:r>
              <a:rPr lang="fr-FR" sz="1600" b="0" i="0" u="none">
                <a:solidFill>
                  <a:srgbClr val="0070C0"/>
                </a:solidFill>
                <a:latin typeface="Times New Roman"/>
                <a:ea typeface="Times New Roman"/>
                <a:cs typeface="Times New Roman"/>
                <a:sym typeface="Times New Roman"/>
              </a:rPr>
              <a:t>had taken </a:t>
            </a:r>
            <a:endParaRPr/>
          </a:p>
        </p:txBody>
      </p:sp>
      <p:sp>
        <p:nvSpPr>
          <p:cNvPr id="1161" name="Google Shape;1161;p30"/>
          <p:cNvSpPr txBox="1"/>
          <p:nvPr/>
        </p:nvSpPr>
        <p:spPr>
          <a:xfrm>
            <a:off x="1265237" y="2927350"/>
            <a:ext cx="1690687"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Times New Roman"/>
              <a:buNone/>
            </a:pPr>
            <a:r>
              <a:rPr lang="fr-FR" sz="1600" b="0" i="0" u="none">
                <a:solidFill>
                  <a:srgbClr val="0070C0"/>
                </a:solidFill>
                <a:latin typeface="Times New Roman"/>
                <a:ea typeface="Times New Roman"/>
                <a:cs typeface="Times New Roman"/>
                <a:sym typeface="Times New Roman"/>
              </a:rPr>
              <a:t>had accepted </a:t>
            </a:r>
            <a:endParaRPr/>
          </a:p>
        </p:txBody>
      </p:sp>
      <p:sp>
        <p:nvSpPr>
          <p:cNvPr id="1162" name="Google Shape;1162;p30"/>
          <p:cNvSpPr txBox="1"/>
          <p:nvPr/>
        </p:nvSpPr>
        <p:spPr>
          <a:xfrm>
            <a:off x="3967162" y="3894137"/>
            <a:ext cx="16906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70C0"/>
              </a:buClr>
              <a:buSzPts val="1600"/>
              <a:buFont typeface="Times New Roman"/>
              <a:buNone/>
            </a:pPr>
            <a:r>
              <a:rPr lang="fr-FR" sz="1600" b="0" i="0" u="none">
                <a:solidFill>
                  <a:srgbClr val="0070C0"/>
                </a:solidFill>
                <a:latin typeface="Times New Roman"/>
                <a:ea typeface="Times New Roman"/>
                <a:cs typeface="Times New Roman"/>
                <a:sym typeface="Times New Roman"/>
              </a:rPr>
              <a:t>had stayed</a:t>
            </a:r>
            <a:endParaRPr/>
          </a:p>
        </p:txBody>
      </p:sp>
      <p:sp>
        <p:nvSpPr>
          <p:cNvPr id="1163" name="Google Shape;1163;p30"/>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9"/>
                                        </p:tgtEl>
                                        <p:attrNameLst>
                                          <p:attrName>style.visibility</p:attrName>
                                        </p:attrNameLst>
                                      </p:cBhvr>
                                      <p:to>
                                        <p:strVal val="visible"/>
                                      </p:to>
                                    </p:set>
                                    <p:animEffect transition="in" filter="fade">
                                      <p:cBhvr>
                                        <p:cTn id="12" dur="1000"/>
                                        <p:tgtEl>
                                          <p:spTgt spid="1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1"/>
                                        </p:tgtEl>
                                        <p:attrNameLst>
                                          <p:attrName>style.visibility</p:attrName>
                                        </p:attrNameLst>
                                      </p:cBhvr>
                                      <p:to>
                                        <p:strVal val="visible"/>
                                      </p:to>
                                    </p:set>
                                    <p:animEffect transition="in" filter="fade">
                                      <p:cBhvr>
                                        <p:cTn id="17" dur="1000"/>
                                        <p:tgtEl>
                                          <p:spTgt spid="1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0"/>
                                        </p:tgtEl>
                                        <p:attrNameLst>
                                          <p:attrName>style.visibility</p:attrName>
                                        </p:attrNameLst>
                                      </p:cBhvr>
                                      <p:to>
                                        <p:strVal val="visible"/>
                                      </p:to>
                                    </p:set>
                                    <p:animEffect transition="in" filter="fade">
                                      <p:cBhvr>
                                        <p:cTn id="22" dur="1000"/>
                                        <p:tgtEl>
                                          <p:spTgt spid="11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2"/>
                                        </p:tgtEl>
                                        <p:attrNameLst>
                                          <p:attrName>style.visibility</p:attrName>
                                        </p:attrNameLst>
                                      </p:cBhvr>
                                      <p:to>
                                        <p:strVal val="visible"/>
                                      </p:to>
                                    </p:set>
                                    <p:animEffect transition="in" filter="fade">
                                      <p:cBhvr>
                                        <p:cTn id="27" dur="1000"/>
                                        <p:tgtEl>
                                          <p:spTgt spid="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31"/>
          <p:cNvSpPr txBox="1">
            <a:spLocks noGrp="1"/>
          </p:cNvSpPr>
          <p:nvPr>
            <p:ph type="title"/>
          </p:nvPr>
        </p:nvSpPr>
        <p:spPr>
          <a:xfrm>
            <a:off x="1157287" y="36512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400" b="1" i="0" u="none">
                <a:solidFill>
                  <a:srgbClr val="7030A0"/>
                </a:solidFill>
                <a:latin typeface="Times New Roman"/>
                <a:ea typeface="Times New Roman"/>
                <a:cs typeface="Times New Roman"/>
                <a:sym typeface="Times New Roman"/>
              </a:rPr>
              <a:t>Try to make mixed sentences </a:t>
            </a:r>
            <a:endParaRPr/>
          </a:p>
        </p:txBody>
      </p:sp>
      <p:sp>
        <p:nvSpPr>
          <p:cNvPr id="1169" name="Google Shape;1169;p31"/>
          <p:cNvSpPr txBox="1"/>
          <p:nvPr/>
        </p:nvSpPr>
        <p:spPr>
          <a:xfrm>
            <a:off x="30162" y="1298575"/>
            <a:ext cx="9113837" cy="37306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Times New Roman"/>
              <a:buNone/>
            </a:pPr>
            <a:r>
              <a:rPr lang="fr-FR" sz="2000" b="1" i="1" u="none">
                <a:solidFill>
                  <a:srgbClr val="000000"/>
                </a:solidFill>
                <a:latin typeface="Times New Roman"/>
                <a:ea typeface="Times New Roman"/>
                <a:cs typeface="Times New Roman"/>
                <a:sym typeface="Times New Roman"/>
              </a:rPr>
              <a:t>1- </a:t>
            </a:r>
            <a:r>
              <a:rPr lang="fr-FR" sz="2000" b="0" i="1" u="none">
                <a:solidFill>
                  <a:srgbClr val="000000"/>
                </a:solidFill>
                <a:latin typeface="Times New Roman"/>
                <a:ea typeface="Times New Roman"/>
                <a:cs typeface="Times New Roman"/>
                <a:sym typeface="Times New Roman"/>
              </a:rPr>
              <a:t>The economy is bad and the speaker of the sentence did not go on vacation to Madrid.</a:t>
            </a:r>
            <a:endParaRPr/>
          </a:p>
          <a:p>
            <a:pPr marL="0" marR="0" lvl="0" indent="0" algn="l" rtl="0">
              <a:lnSpc>
                <a:spcPct val="150000"/>
              </a:lnSpc>
              <a:spcBef>
                <a:spcPts val="0"/>
              </a:spcBef>
              <a:spcAft>
                <a:spcPts val="0"/>
              </a:spcAft>
              <a:buClr>
                <a:srgbClr val="000000"/>
              </a:buClr>
              <a:buSzPts val="2000"/>
              <a:buFont typeface="Times New Roman"/>
              <a:buNone/>
            </a:pPr>
            <a:r>
              <a:rPr lang="fr-FR" sz="2000" b="1" i="0" u="none">
                <a:solidFill>
                  <a:srgbClr val="000000"/>
                </a:solidFill>
                <a:latin typeface="Times New Roman"/>
                <a:ea typeface="Times New Roman"/>
                <a:cs typeface="Times New Roman"/>
                <a:sym typeface="Times New Roman"/>
              </a:rPr>
              <a:t>1- </a:t>
            </a:r>
            <a:r>
              <a:rPr lang="fr-FR" sz="2000" b="0" i="0" u="none">
                <a:solidFill>
                  <a:srgbClr val="000000"/>
                </a:solidFill>
                <a:latin typeface="Times New Roman"/>
                <a:ea typeface="Times New Roman"/>
                <a:cs typeface="Times New Roman"/>
                <a:sym typeface="Times New Roman"/>
              </a:rPr>
              <a:t>We </a:t>
            </a:r>
            <a:r>
              <a:rPr lang="fr-FR" sz="2000" b="1" i="0" u="none">
                <a:solidFill>
                  <a:srgbClr val="0070C0"/>
                </a:solidFill>
                <a:latin typeface="Times New Roman"/>
                <a:ea typeface="Times New Roman"/>
                <a:cs typeface="Times New Roman"/>
                <a:sym typeface="Times New Roman"/>
              </a:rPr>
              <a:t>would have been able </a:t>
            </a:r>
            <a:r>
              <a:rPr lang="fr-FR" sz="2000" b="0" i="0" u="none">
                <a:solidFill>
                  <a:srgbClr val="000000"/>
                </a:solidFill>
                <a:latin typeface="Times New Roman"/>
                <a:ea typeface="Times New Roman"/>
                <a:cs typeface="Times New Roman"/>
                <a:sym typeface="Times New Roman"/>
              </a:rPr>
              <a:t>to go on vacation to Madrid this year if the economy </a:t>
            </a:r>
            <a:r>
              <a:rPr lang="fr-FR" sz="2000" b="1" i="0" u="none">
                <a:solidFill>
                  <a:srgbClr val="0070C0"/>
                </a:solidFill>
                <a:latin typeface="Times New Roman"/>
                <a:ea typeface="Times New Roman"/>
                <a:cs typeface="Times New Roman"/>
                <a:sym typeface="Times New Roman"/>
              </a:rPr>
              <a:t>weren’t</a:t>
            </a:r>
            <a:r>
              <a:rPr lang="fr-FR" sz="2000" b="0" i="0" u="none">
                <a:solidFill>
                  <a:srgbClr val="000000"/>
                </a:solidFill>
                <a:latin typeface="Times New Roman"/>
                <a:ea typeface="Times New Roman"/>
                <a:cs typeface="Times New Roman"/>
                <a:sym typeface="Times New Roman"/>
              </a:rPr>
              <a:t> so bad.</a:t>
            </a:r>
            <a:endParaRPr/>
          </a:p>
          <a:p>
            <a:pPr marL="0" marR="0" lvl="0" indent="0" algn="l" rtl="0">
              <a:lnSpc>
                <a:spcPct val="150000"/>
              </a:lnSpc>
              <a:spcBef>
                <a:spcPts val="0"/>
              </a:spcBef>
              <a:spcAft>
                <a:spcPts val="0"/>
              </a:spcAft>
              <a:buClr>
                <a:schemeClr val="dk1"/>
              </a:buClr>
              <a:buSzPts val="2000"/>
              <a:buFont typeface="Times New Roman"/>
              <a:buNone/>
            </a:pPr>
            <a:r>
              <a:rPr lang="fr-FR" sz="2000" b="1" i="1" u="none">
                <a:solidFill>
                  <a:schemeClr val="dk1"/>
                </a:solidFill>
                <a:latin typeface="Times New Roman"/>
                <a:ea typeface="Times New Roman"/>
                <a:cs typeface="Times New Roman"/>
                <a:sym typeface="Times New Roman"/>
              </a:rPr>
              <a:t>2-</a:t>
            </a:r>
            <a:r>
              <a:rPr lang="fr-FR" sz="2000" b="0" i="1" u="none">
                <a:solidFill>
                  <a:schemeClr val="dk1"/>
                </a:solidFill>
                <a:latin typeface="Times New Roman"/>
                <a:ea typeface="Times New Roman"/>
                <a:cs typeface="Times New Roman"/>
                <a:sym typeface="Times New Roman"/>
              </a:rPr>
              <a:t> Kevin doesn’t speak good English, and he didn’t get the job.</a:t>
            </a:r>
            <a:endParaRPr/>
          </a:p>
          <a:p>
            <a:pPr marL="0" marR="0" lvl="0" indent="0" algn="l" rtl="0">
              <a:lnSpc>
                <a:spcPct val="150000"/>
              </a:lnSpc>
              <a:spcBef>
                <a:spcPts val="0"/>
              </a:spcBef>
              <a:spcAft>
                <a:spcPts val="0"/>
              </a:spcAft>
              <a:buClr>
                <a:schemeClr val="dk1"/>
              </a:buClr>
              <a:buSzPts val="2000"/>
              <a:buFont typeface="Times New Roman"/>
              <a:buNone/>
            </a:pPr>
            <a:r>
              <a:rPr lang="fr-FR" sz="2000" b="1" i="0" u="none">
                <a:solidFill>
                  <a:schemeClr val="dk1"/>
                </a:solidFill>
                <a:latin typeface="Times New Roman"/>
                <a:ea typeface="Times New Roman"/>
                <a:cs typeface="Times New Roman"/>
                <a:sym typeface="Times New Roman"/>
              </a:rPr>
              <a:t>2-</a:t>
            </a:r>
            <a:r>
              <a:rPr lang="fr-FR" sz="2000" b="0" i="0" u="none">
                <a:solidFill>
                  <a:schemeClr val="dk1"/>
                </a:solidFill>
                <a:latin typeface="Times New Roman"/>
                <a:ea typeface="Times New Roman"/>
                <a:cs typeface="Times New Roman"/>
                <a:sym typeface="Times New Roman"/>
              </a:rPr>
              <a:t> If Kevin </a:t>
            </a:r>
            <a:r>
              <a:rPr lang="fr-FR" sz="2000" b="1" i="0" u="none">
                <a:solidFill>
                  <a:srgbClr val="0070C0"/>
                </a:solidFill>
                <a:latin typeface="Times New Roman"/>
                <a:ea typeface="Times New Roman"/>
                <a:cs typeface="Times New Roman"/>
                <a:sym typeface="Times New Roman"/>
              </a:rPr>
              <a:t>spoke</a:t>
            </a:r>
            <a:r>
              <a:rPr lang="fr-FR" sz="2000" b="0" i="0" u="none">
                <a:solidFill>
                  <a:schemeClr val="dk1"/>
                </a:solidFill>
                <a:latin typeface="Times New Roman"/>
                <a:ea typeface="Times New Roman"/>
                <a:cs typeface="Times New Roman"/>
                <a:sym typeface="Times New Roman"/>
              </a:rPr>
              <a:t> good English, he </a:t>
            </a:r>
            <a:r>
              <a:rPr lang="fr-FR" sz="2000" b="1" i="0" u="none">
                <a:solidFill>
                  <a:srgbClr val="0070C0"/>
                </a:solidFill>
                <a:latin typeface="Times New Roman"/>
                <a:ea typeface="Times New Roman"/>
                <a:cs typeface="Times New Roman"/>
                <a:sym typeface="Times New Roman"/>
              </a:rPr>
              <a:t>might have gotten </a:t>
            </a:r>
            <a:r>
              <a:rPr lang="fr-FR" sz="2000" b="0" i="0" u="none">
                <a:solidFill>
                  <a:schemeClr val="dk1"/>
                </a:solidFill>
                <a:latin typeface="Times New Roman"/>
                <a:ea typeface="Times New Roman"/>
                <a:cs typeface="Times New Roman"/>
                <a:sym typeface="Times New Roman"/>
              </a:rPr>
              <a:t>the job</a:t>
            </a:r>
            <a:endParaRPr/>
          </a:p>
          <a:p>
            <a:pPr marL="0" marR="0" lvl="0" indent="0" algn="l" rtl="0">
              <a:lnSpc>
                <a:spcPct val="150000"/>
              </a:lnSpc>
              <a:spcBef>
                <a:spcPts val="0"/>
              </a:spcBef>
              <a:spcAft>
                <a:spcPts val="0"/>
              </a:spcAft>
              <a:buClr>
                <a:srgbClr val="000000"/>
              </a:buClr>
              <a:buSzPts val="2000"/>
              <a:buFont typeface="Times New Roman"/>
              <a:buNone/>
            </a:pPr>
            <a:r>
              <a:rPr lang="fr-FR" sz="2000" b="1" i="1" u="none">
                <a:solidFill>
                  <a:srgbClr val="000000"/>
                </a:solidFill>
                <a:latin typeface="Times New Roman"/>
                <a:ea typeface="Times New Roman"/>
                <a:cs typeface="Times New Roman"/>
                <a:sym typeface="Times New Roman"/>
              </a:rPr>
              <a:t>3- </a:t>
            </a:r>
            <a:r>
              <a:rPr lang="fr-FR" sz="2000" b="0" i="1" u="none">
                <a:solidFill>
                  <a:srgbClr val="000000"/>
                </a:solidFill>
                <a:latin typeface="Times New Roman"/>
                <a:ea typeface="Times New Roman"/>
                <a:cs typeface="Times New Roman"/>
                <a:sym typeface="Times New Roman"/>
              </a:rPr>
              <a:t>Amanda took time off to raise her kids and she isn’t the CEO now.</a:t>
            </a:r>
            <a:endParaRPr/>
          </a:p>
          <a:p>
            <a:pPr marL="0" marR="0" lvl="0" indent="0" algn="l" rtl="0">
              <a:lnSpc>
                <a:spcPct val="150000"/>
              </a:lnSpc>
              <a:spcBef>
                <a:spcPts val="0"/>
              </a:spcBef>
              <a:spcAft>
                <a:spcPts val="0"/>
              </a:spcAft>
              <a:buClr>
                <a:srgbClr val="000000"/>
              </a:buClr>
              <a:buSzPts val="2000"/>
              <a:buFont typeface="Times New Roman"/>
              <a:buNone/>
            </a:pPr>
            <a:r>
              <a:rPr lang="fr-FR" sz="2000" b="1" i="0" u="none">
                <a:solidFill>
                  <a:srgbClr val="000000"/>
                </a:solidFill>
                <a:latin typeface="Times New Roman"/>
                <a:ea typeface="Times New Roman"/>
                <a:cs typeface="Times New Roman"/>
                <a:sym typeface="Times New Roman"/>
              </a:rPr>
              <a:t>3- </a:t>
            </a:r>
            <a:r>
              <a:rPr lang="fr-FR" sz="2000" b="0" i="0" u="none">
                <a:solidFill>
                  <a:srgbClr val="000000"/>
                </a:solidFill>
                <a:latin typeface="Times New Roman"/>
                <a:ea typeface="Times New Roman"/>
                <a:cs typeface="Times New Roman"/>
                <a:sym typeface="Times New Roman"/>
              </a:rPr>
              <a:t>If Amanda </a:t>
            </a:r>
            <a:r>
              <a:rPr lang="fr-FR" sz="2000" b="1" i="0" u="none">
                <a:solidFill>
                  <a:srgbClr val="0070C0"/>
                </a:solidFill>
                <a:latin typeface="Times New Roman"/>
                <a:ea typeface="Times New Roman"/>
                <a:cs typeface="Times New Roman"/>
                <a:sym typeface="Times New Roman"/>
              </a:rPr>
              <a:t>hadn’t taken </a:t>
            </a:r>
            <a:r>
              <a:rPr lang="fr-FR" sz="2000" b="0" i="0" u="none">
                <a:solidFill>
                  <a:srgbClr val="000000"/>
                </a:solidFill>
                <a:latin typeface="Times New Roman"/>
                <a:ea typeface="Times New Roman"/>
                <a:cs typeface="Times New Roman"/>
                <a:sym typeface="Times New Roman"/>
              </a:rPr>
              <a:t>time off to raise her kids, she </a:t>
            </a:r>
            <a:r>
              <a:rPr lang="fr-FR" sz="2000" b="1" i="0" u="none">
                <a:solidFill>
                  <a:srgbClr val="0070C0"/>
                </a:solidFill>
                <a:latin typeface="Times New Roman"/>
                <a:ea typeface="Times New Roman"/>
                <a:cs typeface="Times New Roman"/>
                <a:sym typeface="Times New Roman"/>
              </a:rPr>
              <a:t>might be</a:t>
            </a:r>
            <a:r>
              <a:rPr lang="fr-FR" sz="2000" b="0" i="0" u="none">
                <a:solidFill>
                  <a:srgbClr val="0070C0"/>
                </a:solidFill>
                <a:latin typeface="Times New Roman"/>
                <a:ea typeface="Times New Roman"/>
                <a:cs typeface="Times New Roman"/>
                <a:sym typeface="Times New Roman"/>
              </a:rPr>
              <a:t> </a:t>
            </a:r>
            <a:r>
              <a:rPr lang="fr-FR" sz="2000" b="0" i="0" u="none">
                <a:solidFill>
                  <a:srgbClr val="000000"/>
                </a:solidFill>
                <a:latin typeface="Times New Roman"/>
                <a:ea typeface="Times New Roman"/>
                <a:cs typeface="Times New Roman"/>
                <a:sym typeface="Times New Roman"/>
              </a:rPr>
              <a:t>the CEO now.</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xEl>
                                              <p:pRg st="0" end="0"/>
                                            </p:txEl>
                                          </p:spTgt>
                                        </p:tgtEl>
                                        <p:attrNameLst>
                                          <p:attrName>style.visibility</p:attrName>
                                        </p:attrNameLst>
                                      </p:cBhvr>
                                      <p:to>
                                        <p:strVal val="visible"/>
                                      </p:to>
                                    </p:set>
                                    <p:animEffect transition="in" filter="fade">
                                      <p:cBhvr>
                                        <p:cTn id="7" dur="500"/>
                                        <p:tgtEl>
                                          <p:spTgt spid="11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9">
                                            <p:txEl>
                                              <p:pRg st="1" end="1"/>
                                            </p:txEl>
                                          </p:spTgt>
                                        </p:tgtEl>
                                        <p:attrNameLst>
                                          <p:attrName>style.visibility</p:attrName>
                                        </p:attrNameLst>
                                      </p:cBhvr>
                                      <p:to>
                                        <p:strVal val="visible"/>
                                      </p:to>
                                    </p:set>
                                    <p:animEffect transition="in" filter="fade">
                                      <p:cBhvr>
                                        <p:cTn id="12" dur="500"/>
                                        <p:tgtEl>
                                          <p:spTgt spid="11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69">
                                            <p:txEl>
                                              <p:pRg st="2" end="2"/>
                                            </p:txEl>
                                          </p:spTgt>
                                        </p:tgtEl>
                                        <p:attrNameLst>
                                          <p:attrName>style.visibility</p:attrName>
                                        </p:attrNameLst>
                                      </p:cBhvr>
                                      <p:to>
                                        <p:strVal val="visible"/>
                                      </p:to>
                                    </p:set>
                                    <p:animEffect transition="in" filter="fade">
                                      <p:cBhvr>
                                        <p:cTn id="17" dur="500"/>
                                        <p:tgtEl>
                                          <p:spTgt spid="11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69">
                                            <p:txEl>
                                              <p:pRg st="3" end="3"/>
                                            </p:txEl>
                                          </p:spTgt>
                                        </p:tgtEl>
                                        <p:attrNameLst>
                                          <p:attrName>style.visibility</p:attrName>
                                        </p:attrNameLst>
                                      </p:cBhvr>
                                      <p:to>
                                        <p:strVal val="visible"/>
                                      </p:to>
                                    </p:set>
                                    <p:animEffect transition="in" filter="fade">
                                      <p:cBhvr>
                                        <p:cTn id="22" dur="500"/>
                                        <p:tgtEl>
                                          <p:spTgt spid="11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9">
                                            <p:txEl>
                                              <p:pRg st="4" end="4"/>
                                            </p:txEl>
                                          </p:spTgt>
                                        </p:tgtEl>
                                        <p:attrNameLst>
                                          <p:attrName>style.visibility</p:attrName>
                                        </p:attrNameLst>
                                      </p:cBhvr>
                                      <p:to>
                                        <p:strVal val="visible"/>
                                      </p:to>
                                    </p:set>
                                    <p:animEffect transition="in" filter="fade">
                                      <p:cBhvr>
                                        <p:cTn id="27" dur="500"/>
                                        <p:tgtEl>
                                          <p:spTgt spid="11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69">
                                            <p:txEl>
                                              <p:pRg st="5" end="5"/>
                                            </p:txEl>
                                          </p:spTgt>
                                        </p:tgtEl>
                                        <p:attrNameLst>
                                          <p:attrName>style.visibility</p:attrName>
                                        </p:attrNameLst>
                                      </p:cBhvr>
                                      <p:to>
                                        <p:strVal val="visible"/>
                                      </p:to>
                                    </p:set>
                                    <p:animEffect transition="in" filter="fade">
                                      <p:cBhvr>
                                        <p:cTn id="32" dur="500"/>
                                        <p:tgtEl>
                                          <p:spTgt spid="11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32"/>
          <p:cNvSpPr txBox="1">
            <a:spLocks noGrp="1"/>
          </p:cNvSpPr>
          <p:nvPr>
            <p:ph type="title" idx="4294967295"/>
          </p:nvPr>
        </p:nvSpPr>
        <p:spPr>
          <a:xfrm>
            <a:off x="4123083" y="691257"/>
            <a:ext cx="4429125" cy="93755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Signika"/>
              <a:buNone/>
            </a:pPr>
            <a:r>
              <a:rPr lang="fr-FR" sz="3500" b="1" i="0" u="none" strike="noStrike" cap="none">
                <a:solidFill>
                  <a:srgbClr val="FFFFFF"/>
                </a:solidFill>
                <a:latin typeface="Signika"/>
                <a:ea typeface="Signika"/>
                <a:cs typeface="Signika"/>
                <a:sym typeface="Signika"/>
              </a:rPr>
              <a:t>Future Perfect </a:t>
            </a:r>
            <a:endParaRPr sz="3500" b="1" i="0" u="none" strike="noStrike" cap="none">
              <a:solidFill>
                <a:srgbClr val="FFFFFF"/>
              </a:solidFill>
              <a:latin typeface="Signika"/>
              <a:ea typeface="Signika"/>
              <a:cs typeface="Signika"/>
              <a:sym typeface="Signika"/>
            </a:endParaRPr>
          </a:p>
        </p:txBody>
      </p:sp>
      <p:sp>
        <p:nvSpPr>
          <p:cNvPr id="1175" name="Google Shape;1175;p32"/>
          <p:cNvSpPr txBox="1">
            <a:spLocks noGrp="1"/>
          </p:cNvSpPr>
          <p:nvPr>
            <p:ph type="subTitle" idx="1"/>
          </p:nvPr>
        </p:nvSpPr>
        <p:spPr>
          <a:xfrm>
            <a:off x="4284662" y="1695450"/>
            <a:ext cx="3838575" cy="93821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800" b="1" i="0" u="none">
                <a:solidFill>
                  <a:srgbClr val="7030A0"/>
                </a:solidFill>
                <a:latin typeface="Times New Roman"/>
                <a:ea typeface="Times New Roman"/>
                <a:cs typeface="Times New Roman"/>
                <a:sym typeface="Times New Roman"/>
              </a:rPr>
              <a:t>USE</a:t>
            </a:r>
            <a:r>
              <a:rPr lang="fr-FR" sz="1800" b="1" i="0" u="none">
                <a:solidFill>
                  <a:srgbClr val="3A3F50"/>
                </a:solidFill>
                <a:latin typeface="Times New Roman"/>
                <a:ea typeface="Times New Roman"/>
                <a:cs typeface="Times New Roman"/>
                <a:sym typeface="Times New Roman"/>
              </a:rPr>
              <a:t>: </a:t>
            </a:r>
            <a:r>
              <a:rPr lang="fr-FR" sz="1800" b="1" i="0" u="none">
                <a:solidFill>
                  <a:schemeClr val="dk1"/>
                </a:solidFill>
                <a:latin typeface="Times New Roman"/>
                <a:ea typeface="Times New Roman"/>
                <a:cs typeface="Times New Roman"/>
                <a:sym typeface="Times New Roman"/>
              </a:rPr>
              <a:t>We use the future perfect to talk about the completion of an action at a specific time in the future.</a:t>
            </a:r>
            <a:endParaRPr/>
          </a:p>
        </p:txBody>
      </p:sp>
      <p:sp>
        <p:nvSpPr>
          <p:cNvPr id="1176" name="Google Shape;1176;p32"/>
          <p:cNvSpPr txBox="1"/>
          <p:nvPr/>
        </p:nvSpPr>
        <p:spPr>
          <a:xfrm>
            <a:off x="1106487" y="774700"/>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77" name="Google Shape;1177;p32"/>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27</a:t>
            </a:r>
            <a:endParaRPr/>
          </a:p>
        </p:txBody>
      </p:sp>
      <p:sp>
        <p:nvSpPr>
          <p:cNvPr id="1178" name="Google Shape;1178;p32" descr="New English File: Relative Claus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179" name="Google Shape;1179;p32"/>
          <p:cNvSpPr txBox="1"/>
          <p:nvPr/>
        </p:nvSpPr>
        <p:spPr>
          <a:xfrm>
            <a:off x="4284662" y="3040062"/>
            <a:ext cx="3838575" cy="93821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FORM</a:t>
            </a:r>
            <a:r>
              <a:rPr lang="fr-FR" sz="1800" b="1" i="0" u="none">
                <a:solidFill>
                  <a:srgbClr val="3A3F50"/>
                </a:solidFill>
                <a:latin typeface="Times New Roman"/>
                <a:ea typeface="Times New Roman"/>
                <a:cs typeface="Times New Roman"/>
                <a:sym typeface="Times New Roman"/>
              </a:rPr>
              <a:t>: </a:t>
            </a:r>
            <a:r>
              <a:rPr lang="fr-FR" sz="1800" b="1" i="0" u="none">
                <a:solidFill>
                  <a:srgbClr val="0070C0"/>
                </a:solidFill>
                <a:latin typeface="Times New Roman"/>
                <a:ea typeface="Times New Roman"/>
                <a:cs typeface="Times New Roman"/>
                <a:sym typeface="Times New Roman"/>
              </a:rPr>
              <a:t>Will have + past participle</a:t>
            </a:r>
            <a:endParaRPr/>
          </a:p>
        </p:txBody>
      </p:sp>
      <p:pic>
        <p:nvPicPr>
          <p:cNvPr id="1180" name="Google Shape;1180;p32" descr="Future Perfect Tense - YouTube"/>
          <p:cNvPicPr preferRelativeResize="0"/>
          <p:nvPr/>
        </p:nvPicPr>
        <p:blipFill rotWithShape="1">
          <a:blip r:embed="rId3">
            <a:alphaModFix/>
          </a:blip>
          <a:srcRect/>
          <a:stretch/>
        </p:blipFill>
        <p:spPr>
          <a:xfrm>
            <a:off x="1158875" y="847725"/>
            <a:ext cx="2881312" cy="35210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33"/>
          <p:cNvSpPr txBox="1">
            <a:spLocks noGrp="1"/>
          </p:cNvSpPr>
          <p:nvPr>
            <p:ph type="title"/>
          </p:nvPr>
        </p:nvSpPr>
        <p:spPr>
          <a:xfrm>
            <a:off x="2597150" y="742950"/>
            <a:ext cx="4824412"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800" b="1" i="0" u="none">
                <a:solidFill>
                  <a:srgbClr val="944B9C"/>
                </a:solidFill>
                <a:latin typeface="Times New Roman"/>
                <a:ea typeface="Times New Roman"/>
                <a:cs typeface="Times New Roman"/>
                <a:sym typeface="Times New Roman"/>
              </a:rPr>
              <a:t>Time expressions</a:t>
            </a:r>
            <a:endParaRPr/>
          </a:p>
        </p:txBody>
      </p:sp>
      <p:sp>
        <p:nvSpPr>
          <p:cNvPr id="1186" name="Google Shape;1186;p33"/>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25</a:t>
            </a:r>
            <a:endParaRPr/>
          </a:p>
        </p:txBody>
      </p:sp>
      <p:sp>
        <p:nvSpPr>
          <p:cNvPr id="1187" name="Google Shape;1187;p33"/>
          <p:cNvSpPr txBox="1"/>
          <p:nvPr/>
        </p:nvSpPr>
        <p:spPr>
          <a:xfrm>
            <a:off x="463550" y="1841500"/>
            <a:ext cx="3487737" cy="1754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By the end of the day/week/month..</a:t>
            </a:r>
            <a:endParaRPr/>
          </a:p>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By this time next month/year..</a:t>
            </a:r>
            <a:endParaRPr/>
          </a:p>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By three o’clock,</a:t>
            </a:r>
            <a:endParaRPr/>
          </a:p>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By then,</a:t>
            </a:r>
            <a:endParaRPr/>
          </a:p>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By July,</a:t>
            </a:r>
            <a:endParaRPr/>
          </a:p>
          <a:p>
            <a:pPr marL="0" marR="0" lvl="0" indent="0" algn="l"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In four months,</a:t>
            </a:r>
            <a:endParaRPr/>
          </a:p>
        </p:txBody>
      </p:sp>
      <p:sp>
        <p:nvSpPr>
          <p:cNvPr id="1188" name="Google Shape;1188;p33"/>
          <p:cNvSpPr txBox="1"/>
          <p:nvPr/>
        </p:nvSpPr>
        <p:spPr>
          <a:xfrm>
            <a:off x="463550" y="3805237"/>
            <a:ext cx="7424737" cy="400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fr-FR" sz="2000" b="1" i="1" u="none">
                <a:solidFill>
                  <a:srgbClr val="000000"/>
                </a:solidFill>
                <a:latin typeface="Times New Roman"/>
                <a:ea typeface="Times New Roman"/>
                <a:cs typeface="Times New Roman"/>
                <a:sym typeface="Times New Roman"/>
              </a:rPr>
              <a:t>All these expression mean at the end of a period of time in the future</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7">
                                            <p:txEl>
                                              <p:pRg st="0" end="0"/>
                                            </p:txEl>
                                          </p:spTgt>
                                        </p:tgtEl>
                                        <p:attrNameLst>
                                          <p:attrName>style.visibility</p:attrName>
                                        </p:attrNameLst>
                                      </p:cBhvr>
                                      <p:to>
                                        <p:strVal val="visible"/>
                                      </p:to>
                                    </p:set>
                                    <p:animEffect transition="in" filter="fade">
                                      <p:cBhvr>
                                        <p:cTn id="7" dur="500"/>
                                        <p:tgtEl>
                                          <p:spTgt spid="1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7">
                                            <p:txEl>
                                              <p:pRg st="1" end="1"/>
                                            </p:txEl>
                                          </p:spTgt>
                                        </p:tgtEl>
                                        <p:attrNameLst>
                                          <p:attrName>style.visibility</p:attrName>
                                        </p:attrNameLst>
                                      </p:cBhvr>
                                      <p:to>
                                        <p:strVal val="visible"/>
                                      </p:to>
                                    </p:set>
                                    <p:animEffect transition="in" filter="fade">
                                      <p:cBhvr>
                                        <p:cTn id="12" dur="500"/>
                                        <p:tgtEl>
                                          <p:spTgt spid="1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7">
                                            <p:txEl>
                                              <p:pRg st="2" end="2"/>
                                            </p:txEl>
                                          </p:spTgt>
                                        </p:tgtEl>
                                        <p:attrNameLst>
                                          <p:attrName>style.visibility</p:attrName>
                                        </p:attrNameLst>
                                      </p:cBhvr>
                                      <p:to>
                                        <p:strVal val="visible"/>
                                      </p:to>
                                    </p:set>
                                    <p:animEffect transition="in" filter="fade">
                                      <p:cBhvr>
                                        <p:cTn id="17" dur="500"/>
                                        <p:tgtEl>
                                          <p:spTgt spid="1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87">
                                            <p:txEl>
                                              <p:pRg st="3" end="3"/>
                                            </p:txEl>
                                          </p:spTgt>
                                        </p:tgtEl>
                                        <p:attrNameLst>
                                          <p:attrName>style.visibility</p:attrName>
                                        </p:attrNameLst>
                                      </p:cBhvr>
                                      <p:to>
                                        <p:strVal val="visible"/>
                                      </p:to>
                                    </p:set>
                                    <p:animEffect transition="in" filter="fade">
                                      <p:cBhvr>
                                        <p:cTn id="22" dur="500"/>
                                        <p:tgtEl>
                                          <p:spTgt spid="1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87">
                                            <p:txEl>
                                              <p:pRg st="4" end="4"/>
                                            </p:txEl>
                                          </p:spTgt>
                                        </p:tgtEl>
                                        <p:attrNameLst>
                                          <p:attrName>style.visibility</p:attrName>
                                        </p:attrNameLst>
                                      </p:cBhvr>
                                      <p:to>
                                        <p:strVal val="visible"/>
                                      </p:to>
                                    </p:set>
                                    <p:animEffect transition="in" filter="fade">
                                      <p:cBhvr>
                                        <p:cTn id="27" dur="500"/>
                                        <p:tgtEl>
                                          <p:spTgt spid="11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87">
                                            <p:txEl>
                                              <p:pRg st="5" end="5"/>
                                            </p:txEl>
                                          </p:spTgt>
                                        </p:tgtEl>
                                        <p:attrNameLst>
                                          <p:attrName>style.visibility</p:attrName>
                                        </p:attrNameLst>
                                      </p:cBhvr>
                                      <p:to>
                                        <p:strVal val="visible"/>
                                      </p:to>
                                    </p:set>
                                    <p:animEffect transition="in" filter="fade">
                                      <p:cBhvr>
                                        <p:cTn id="32" dur="500"/>
                                        <p:tgtEl>
                                          <p:spTgt spid="11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88">
                                            <p:txEl>
                                              <p:pRg st="0" end="0"/>
                                            </p:txEl>
                                          </p:spTgt>
                                        </p:tgtEl>
                                        <p:attrNameLst>
                                          <p:attrName>style.visibility</p:attrName>
                                        </p:attrNameLst>
                                      </p:cBhvr>
                                      <p:to>
                                        <p:strVal val="visible"/>
                                      </p:to>
                                    </p:set>
                                    <p:animEffect transition="in" filter="fade">
                                      <p:cBhvr>
                                        <p:cTn id="37" dur="500"/>
                                        <p:tgtEl>
                                          <p:spTgt spid="11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0"/>
          <p:cNvSpPr txBox="1">
            <a:spLocks noGrp="1"/>
          </p:cNvSpPr>
          <p:nvPr>
            <p:ph type="title"/>
          </p:nvPr>
        </p:nvSpPr>
        <p:spPr>
          <a:xfrm>
            <a:off x="914400" y="651634"/>
            <a:ext cx="7772400" cy="422021"/>
          </a:xfrm>
          <a:prstGeom prst="rect">
            <a:avLst/>
          </a:prstGeom>
          <a:noFill/>
          <a:ln>
            <a:noFill/>
          </a:ln>
        </p:spPr>
        <p:txBody>
          <a:bodyPr spcFirstLastPara="1" wrap="square" lIns="0" tIns="0" rIns="0" bIns="0" anchor="b" anchorCtr="0">
            <a:normAutofit/>
          </a:bodyPr>
          <a:lstStyle/>
          <a:p>
            <a:pPr algn="ctr"/>
            <a:r>
              <a:rPr lang="es-AR"/>
              <a:t>WHAT’S THE DIFFERENCE BETWEEN THESE TWO TENSES?</a:t>
            </a:r>
            <a:endParaRPr/>
          </a:p>
        </p:txBody>
      </p:sp>
      <p:sp>
        <p:nvSpPr>
          <p:cNvPr id="729" name="Google Shape;729;p80"/>
          <p:cNvSpPr txBox="1">
            <a:spLocks noGrp="1"/>
          </p:cNvSpPr>
          <p:nvPr>
            <p:ph type="body" idx="1"/>
          </p:nvPr>
        </p:nvSpPr>
        <p:spPr>
          <a:xfrm>
            <a:off x="1000521" y="1013800"/>
            <a:ext cx="2778802" cy="456248"/>
          </a:xfrm>
          <a:prstGeom prst="rect">
            <a:avLst/>
          </a:prstGeom>
          <a:noFill/>
          <a:ln>
            <a:noFill/>
          </a:ln>
        </p:spPr>
        <p:txBody>
          <a:bodyPr spcFirstLastPara="1" wrap="square" lIns="91172" tIns="0" rIns="0" bIns="0" anchor="b" anchorCtr="0">
            <a:noAutofit/>
          </a:bodyPr>
          <a:lstStyle/>
          <a:p>
            <a:pPr marL="0" indent="0">
              <a:buSzPts val="1700"/>
            </a:pPr>
            <a:r>
              <a:rPr lang="es-AR" dirty="0">
                <a:highlight>
                  <a:srgbClr val="FF00FF"/>
                </a:highlight>
              </a:rPr>
              <a:t>FUTURE PERFECT SIMPLE</a:t>
            </a:r>
            <a:endParaRPr dirty="0">
              <a:highlight>
                <a:srgbClr val="FF00FF"/>
              </a:highlight>
            </a:endParaRPr>
          </a:p>
        </p:txBody>
      </p:sp>
      <p:sp>
        <p:nvSpPr>
          <p:cNvPr id="730" name="Google Shape;730;p80"/>
          <p:cNvSpPr txBox="1">
            <a:spLocks noGrp="1"/>
          </p:cNvSpPr>
          <p:nvPr>
            <p:ph type="body" idx="2"/>
          </p:nvPr>
        </p:nvSpPr>
        <p:spPr>
          <a:xfrm>
            <a:off x="4893515" y="1048025"/>
            <a:ext cx="3971828" cy="422022"/>
          </a:xfrm>
          <a:prstGeom prst="rect">
            <a:avLst/>
          </a:prstGeom>
          <a:noFill/>
          <a:ln>
            <a:noFill/>
          </a:ln>
        </p:spPr>
        <p:txBody>
          <a:bodyPr spcFirstLastPara="1" wrap="square" lIns="91172" tIns="0" rIns="0" bIns="0" anchor="b" anchorCtr="0">
            <a:noAutofit/>
          </a:bodyPr>
          <a:lstStyle/>
          <a:p>
            <a:pPr marL="0" indent="0">
              <a:buSzPts val="1700"/>
            </a:pPr>
            <a:r>
              <a:rPr lang="es-AR" dirty="0">
                <a:highlight>
                  <a:srgbClr val="FF00FF"/>
                </a:highlight>
              </a:rPr>
              <a:t>FUTURE PERFECT CONTINUOUS</a:t>
            </a:r>
            <a:endParaRPr dirty="0">
              <a:highlight>
                <a:srgbClr val="FF00FF"/>
              </a:highlight>
            </a:endParaRPr>
          </a:p>
        </p:txBody>
      </p:sp>
      <p:sp>
        <p:nvSpPr>
          <p:cNvPr id="731" name="Google Shape;731;p80"/>
          <p:cNvSpPr txBox="1">
            <a:spLocks noGrp="1"/>
          </p:cNvSpPr>
          <p:nvPr>
            <p:ph type="body" idx="3"/>
          </p:nvPr>
        </p:nvSpPr>
        <p:spPr>
          <a:xfrm>
            <a:off x="411888" y="1558901"/>
            <a:ext cx="4160112" cy="1898581"/>
          </a:xfrm>
          <a:prstGeom prst="rect">
            <a:avLst/>
          </a:prstGeom>
          <a:noFill/>
          <a:ln>
            <a:noFill/>
          </a:ln>
        </p:spPr>
        <p:txBody>
          <a:bodyPr spcFirstLastPara="1" wrap="square" lIns="0" tIns="0" rIns="0" bIns="0" anchor="t" anchorCtr="0">
            <a:spAutoFit/>
          </a:bodyPr>
          <a:lstStyle/>
          <a:p>
            <a:pPr marL="0" indent="0"/>
            <a:r>
              <a:rPr lang="es-AR" sz="2393" dirty="0" err="1"/>
              <a:t>Finished</a:t>
            </a:r>
            <a:r>
              <a:rPr lang="es-AR" sz="2393" dirty="0"/>
              <a:t> </a:t>
            </a:r>
            <a:r>
              <a:rPr lang="es-AR" sz="2393" dirty="0" err="1"/>
              <a:t>action</a:t>
            </a:r>
            <a:r>
              <a:rPr lang="es-AR" sz="2393" dirty="0"/>
              <a:t> </a:t>
            </a:r>
            <a:r>
              <a:rPr lang="es-AR" sz="2393" dirty="0" err="1"/>
              <a:t>when</a:t>
            </a:r>
            <a:r>
              <a:rPr lang="es-AR" sz="2393" dirty="0"/>
              <a:t> </a:t>
            </a:r>
            <a:r>
              <a:rPr lang="es-AR" sz="2393" dirty="0" err="1"/>
              <a:t>the</a:t>
            </a:r>
            <a:r>
              <a:rPr lang="es-AR" sz="2393" dirty="0"/>
              <a:t> </a:t>
            </a:r>
            <a:r>
              <a:rPr lang="es-AR" sz="2393" dirty="0" err="1"/>
              <a:t>moment</a:t>
            </a:r>
            <a:r>
              <a:rPr lang="es-AR" sz="2393" dirty="0"/>
              <a:t> comes.</a:t>
            </a:r>
          </a:p>
          <a:p>
            <a:pPr marL="0" indent="0"/>
            <a:endParaRPr dirty="0"/>
          </a:p>
          <a:p>
            <a:pPr marL="0" indent="0"/>
            <a:r>
              <a:rPr lang="es-AR" sz="2393" dirty="0" err="1"/>
              <a:t>State</a:t>
            </a:r>
            <a:r>
              <a:rPr lang="es-AR" sz="2393" dirty="0"/>
              <a:t> and </a:t>
            </a:r>
            <a:r>
              <a:rPr lang="es-AR" sz="2393" dirty="0" err="1"/>
              <a:t>actions</a:t>
            </a:r>
            <a:r>
              <a:rPr lang="es-AR" sz="2393" dirty="0"/>
              <a:t> </a:t>
            </a:r>
            <a:r>
              <a:rPr lang="es-AR" sz="2393" dirty="0" err="1"/>
              <a:t>verbs</a:t>
            </a:r>
            <a:r>
              <a:rPr lang="es-AR" sz="2393" dirty="0"/>
              <a:t>.</a:t>
            </a:r>
          </a:p>
          <a:p>
            <a:pPr marL="0" indent="0"/>
            <a:endParaRPr dirty="0"/>
          </a:p>
          <a:p>
            <a:pPr marL="0" indent="0"/>
            <a:r>
              <a:rPr lang="es-AR" sz="2393" dirty="0" err="1"/>
              <a:t>Predictions</a:t>
            </a:r>
            <a:r>
              <a:rPr lang="es-AR" sz="2393" dirty="0"/>
              <a:t> </a:t>
            </a:r>
            <a:r>
              <a:rPr lang="es-AR" sz="2393" dirty="0" err="1"/>
              <a:t>focused</a:t>
            </a:r>
            <a:r>
              <a:rPr lang="es-AR" sz="2393" dirty="0"/>
              <a:t> </a:t>
            </a:r>
            <a:r>
              <a:rPr lang="es-AR" sz="2393" dirty="0" err="1"/>
              <a:t>on</a:t>
            </a:r>
            <a:r>
              <a:rPr lang="es-AR" sz="2393" dirty="0"/>
              <a:t> </a:t>
            </a:r>
            <a:r>
              <a:rPr lang="es-AR" sz="2393" dirty="0" err="1"/>
              <a:t>result</a:t>
            </a:r>
            <a:r>
              <a:rPr lang="es-AR" sz="2393" dirty="0"/>
              <a:t>.</a:t>
            </a:r>
            <a:endParaRPr dirty="0"/>
          </a:p>
        </p:txBody>
      </p:sp>
      <p:sp>
        <p:nvSpPr>
          <p:cNvPr id="732" name="Google Shape;732;p80"/>
          <p:cNvSpPr txBox="1">
            <a:spLocks noGrp="1"/>
          </p:cNvSpPr>
          <p:nvPr>
            <p:ph type="body" idx="4"/>
          </p:nvPr>
        </p:nvSpPr>
        <p:spPr>
          <a:xfrm>
            <a:off x="4855550" y="1558901"/>
            <a:ext cx="4047756" cy="2265803"/>
          </a:xfrm>
          <a:prstGeom prst="rect">
            <a:avLst/>
          </a:prstGeom>
          <a:noFill/>
          <a:ln>
            <a:noFill/>
          </a:ln>
        </p:spPr>
        <p:txBody>
          <a:bodyPr spcFirstLastPara="1" wrap="square" lIns="0" tIns="0" rIns="0" bIns="0" anchor="t" anchorCtr="0">
            <a:spAutoFit/>
          </a:bodyPr>
          <a:lstStyle/>
          <a:p>
            <a:pPr marL="0" indent="0"/>
            <a:r>
              <a:rPr lang="es-AR" sz="2393" dirty="0" err="1"/>
              <a:t>Actions</a:t>
            </a:r>
            <a:r>
              <a:rPr lang="es-AR" sz="2393" dirty="0"/>
              <a:t> in </a:t>
            </a:r>
            <a:r>
              <a:rPr lang="es-AR" sz="2393" dirty="0" err="1"/>
              <a:t>progress</a:t>
            </a:r>
            <a:r>
              <a:rPr lang="es-AR" sz="2393" dirty="0"/>
              <a:t> </a:t>
            </a:r>
            <a:r>
              <a:rPr lang="es-AR" sz="2393" dirty="0" err="1"/>
              <a:t>when</a:t>
            </a:r>
            <a:r>
              <a:rPr lang="es-AR" sz="2393" dirty="0"/>
              <a:t> </a:t>
            </a:r>
            <a:r>
              <a:rPr lang="es-AR" sz="2393" dirty="0" err="1"/>
              <a:t>the</a:t>
            </a:r>
            <a:r>
              <a:rPr lang="es-AR" sz="2393" dirty="0"/>
              <a:t> </a:t>
            </a:r>
            <a:r>
              <a:rPr lang="es-AR" sz="2393" dirty="0" err="1"/>
              <a:t>moment</a:t>
            </a:r>
            <a:r>
              <a:rPr lang="es-AR" sz="2393" dirty="0"/>
              <a:t> comes.</a:t>
            </a:r>
          </a:p>
          <a:p>
            <a:pPr marL="0" indent="0"/>
            <a:endParaRPr dirty="0"/>
          </a:p>
          <a:p>
            <a:pPr marL="0" indent="0"/>
            <a:r>
              <a:rPr lang="es-AR" sz="2393" dirty="0" err="1"/>
              <a:t>Only</a:t>
            </a:r>
            <a:r>
              <a:rPr lang="es-AR" sz="2393" dirty="0"/>
              <a:t> </a:t>
            </a:r>
            <a:r>
              <a:rPr lang="es-AR" sz="2393" dirty="0" err="1"/>
              <a:t>actions</a:t>
            </a:r>
            <a:r>
              <a:rPr lang="es-AR" sz="2393" dirty="0"/>
              <a:t> </a:t>
            </a:r>
            <a:r>
              <a:rPr lang="es-AR" sz="2393" dirty="0" err="1"/>
              <a:t>verbs</a:t>
            </a:r>
            <a:r>
              <a:rPr lang="es-AR" sz="2393" dirty="0"/>
              <a:t>.</a:t>
            </a:r>
          </a:p>
          <a:p>
            <a:pPr marL="0" indent="0"/>
            <a:endParaRPr dirty="0"/>
          </a:p>
          <a:p>
            <a:pPr marL="0" indent="0"/>
            <a:r>
              <a:rPr lang="es-AR" sz="2393" dirty="0" err="1"/>
              <a:t>Predictions</a:t>
            </a:r>
            <a:r>
              <a:rPr lang="es-AR" sz="2393" dirty="0"/>
              <a:t> </a:t>
            </a:r>
            <a:r>
              <a:rPr lang="es-AR" sz="2393" dirty="0" err="1"/>
              <a:t>focused</a:t>
            </a:r>
            <a:r>
              <a:rPr lang="es-AR" sz="2393" dirty="0"/>
              <a:t> </a:t>
            </a:r>
            <a:r>
              <a:rPr lang="es-AR" sz="2393" dirty="0" err="1"/>
              <a:t>on</a:t>
            </a:r>
            <a:r>
              <a:rPr lang="es-AR" sz="2393" dirty="0"/>
              <a:t> </a:t>
            </a:r>
            <a:r>
              <a:rPr lang="es-AR" sz="2393" dirty="0" err="1"/>
              <a:t>the</a:t>
            </a:r>
            <a:r>
              <a:rPr lang="es-AR" sz="2393" dirty="0"/>
              <a:t> </a:t>
            </a:r>
            <a:r>
              <a:rPr lang="es-AR" sz="2393" dirty="0" err="1"/>
              <a:t>length</a:t>
            </a:r>
            <a:r>
              <a:rPr lang="es-AR" sz="2393" dirty="0"/>
              <a:t> </a:t>
            </a:r>
            <a:r>
              <a:rPr lang="es-AR" sz="2393" dirty="0" err="1"/>
              <a:t>of</a:t>
            </a:r>
            <a:r>
              <a:rPr lang="es-AR" sz="2393" dirty="0"/>
              <a:t> </a:t>
            </a:r>
            <a:r>
              <a:rPr lang="es-AR" sz="2393" dirty="0" err="1"/>
              <a:t>the</a:t>
            </a:r>
            <a:r>
              <a:rPr lang="es-AR" sz="2393" dirty="0"/>
              <a:t> </a:t>
            </a:r>
            <a:r>
              <a:rPr lang="es-AR" sz="2393" dirty="0" err="1"/>
              <a:t>action</a:t>
            </a:r>
            <a:r>
              <a:rPr lang="es-AR" sz="2393" dirty="0"/>
              <a:t>.</a:t>
            </a:r>
            <a:endParaRPr dirty="0"/>
          </a:p>
        </p:txBody>
      </p:sp>
      <p:sp>
        <p:nvSpPr>
          <p:cNvPr id="733" name="Google Shape;733;p80"/>
          <p:cNvSpPr txBox="1">
            <a:spLocks noGrp="1"/>
          </p:cNvSpPr>
          <p:nvPr>
            <p:ph type="sldNum" idx="12"/>
          </p:nvPr>
        </p:nvSpPr>
        <p:spPr>
          <a:xfrm>
            <a:off x="6588239" y="4766437"/>
            <a:ext cx="2104576" cy="214847"/>
          </a:xfrm>
          <a:prstGeom prst="rect">
            <a:avLst/>
          </a:prstGeom>
          <a:noFill/>
          <a:ln>
            <a:noFill/>
          </a:ln>
        </p:spPr>
        <p:txBody>
          <a:bodyPr spcFirstLastPara="1" wrap="square" lIns="0" tIns="0" rIns="0" bIns="0" anchor="t" anchorCtr="0">
            <a:spAutoFit/>
          </a:bodyPr>
          <a:lstStyle/>
          <a:p>
            <a:fld id="{00000000-1234-1234-1234-123412341234}" type="slidenum">
              <a:rPr lang="es-AR"/>
              <a:pPr/>
              <a:t>36</a:t>
            </a:fld>
            <a:endParaRPr dirty="0"/>
          </a:p>
        </p:txBody>
      </p:sp>
      <p:pic>
        <p:nvPicPr>
          <p:cNvPr id="3" name="Picture 2">
            <a:extLst>
              <a:ext uri="{FF2B5EF4-FFF2-40B4-BE49-F238E27FC236}">
                <a16:creationId xmlns:a16="http://schemas.microsoft.com/office/drawing/2014/main" id="{2EA0CF31-847C-4FF2-BD49-4AC6DB0522DA}"/>
              </a:ext>
            </a:extLst>
          </p:cNvPr>
          <p:cNvPicPr>
            <a:picLocks noChangeAspect="1"/>
          </p:cNvPicPr>
          <p:nvPr/>
        </p:nvPicPr>
        <p:blipFill>
          <a:blip r:embed="rId3"/>
          <a:stretch>
            <a:fillRect/>
          </a:stretch>
        </p:blipFill>
        <p:spPr>
          <a:xfrm>
            <a:off x="1218907" y="4144597"/>
            <a:ext cx="6421620" cy="75995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 calcmode="lin" valueType="num">
                                      <p:cBhvr additive="base">
                                        <p:cTn id="7" dur="500"/>
                                        <p:tgtEl>
                                          <p:spTgt spid="7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29">
                                            <p:txEl>
                                              <p:pRg st="0" end="0"/>
                                            </p:txEl>
                                          </p:spTgt>
                                        </p:tgtEl>
                                        <p:attrNameLst>
                                          <p:attrName>style.visibility</p:attrName>
                                        </p:attrNameLst>
                                      </p:cBhvr>
                                      <p:to>
                                        <p:strVal val="visible"/>
                                      </p:to>
                                    </p:set>
                                    <p:anim calcmode="lin" valueType="num">
                                      <p:cBhvr additive="base">
                                        <p:cTn id="12" dur="500"/>
                                        <p:tgtEl>
                                          <p:spTgt spid="7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1">
                                            <p:txEl>
                                              <p:pRg st="0" end="0"/>
                                            </p:txEl>
                                          </p:spTgt>
                                        </p:tgtEl>
                                        <p:attrNameLst>
                                          <p:attrName>style.visibility</p:attrName>
                                        </p:attrNameLst>
                                      </p:cBhvr>
                                      <p:to>
                                        <p:strVal val="visible"/>
                                      </p:to>
                                    </p:set>
                                    <p:animEffect transition="in" filter="fade">
                                      <p:cBhvr>
                                        <p:cTn id="17" dur="2000"/>
                                        <p:tgtEl>
                                          <p:spTgt spid="7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1">
                                            <p:txEl>
                                              <p:pRg st="2" end="2"/>
                                            </p:txEl>
                                          </p:spTgt>
                                        </p:tgtEl>
                                        <p:attrNameLst>
                                          <p:attrName>style.visibility</p:attrName>
                                        </p:attrNameLst>
                                      </p:cBhvr>
                                      <p:to>
                                        <p:strVal val="visible"/>
                                      </p:to>
                                    </p:set>
                                    <p:animEffect transition="in" filter="fade">
                                      <p:cBhvr>
                                        <p:cTn id="22" dur="2000"/>
                                        <p:tgtEl>
                                          <p:spTgt spid="7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1">
                                            <p:txEl>
                                              <p:pRg st="4" end="4"/>
                                            </p:txEl>
                                          </p:spTgt>
                                        </p:tgtEl>
                                        <p:attrNameLst>
                                          <p:attrName>style.visibility</p:attrName>
                                        </p:attrNameLst>
                                      </p:cBhvr>
                                      <p:to>
                                        <p:strVal val="visible"/>
                                      </p:to>
                                    </p:set>
                                    <p:animEffect transition="in" filter="fade">
                                      <p:cBhvr>
                                        <p:cTn id="27" dur="2000"/>
                                        <p:tgtEl>
                                          <p:spTgt spid="7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30">
                                            <p:txEl>
                                              <p:pRg st="0" end="0"/>
                                            </p:txEl>
                                          </p:spTgt>
                                        </p:tgtEl>
                                        <p:attrNameLst>
                                          <p:attrName>style.visibility</p:attrName>
                                        </p:attrNameLst>
                                      </p:cBhvr>
                                      <p:to>
                                        <p:strVal val="visible"/>
                                      </p:to>
                                    </p:set>
                                    <p:anim calcmode="lin" valueType="num">
                                      <p:cBhvr additive="base">
                                        <p:cTn id="32" dur="500"/>
                                        <p:tgtEl>
                                          <p:spTgt spid="7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2">
                                            <p:txEl>
                                              <p:pRg st="0" end="0"/>
                                            </p:txEl>
                                          </p:spTgt>
                                        </p:tgtEl>
                                        <p:attrNameLst>
                                          <p:attrName>style.visibility</p:attrName>
                                        </p:attrNameLst>
                                      </p:cBhvr>
                                      <p:to>
                                        <p:strVal val="visible"/>
                                      </p:to>
                                    </p:set>
                                    <p:animEffect transition="in" filter="fade">
                                      <p:cBhvr>
                                        <p:cTn id="37" dur="2000"/>
                                        <p:tgtEl>
                                          <p:spTgt spid="73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32">
                                            <p:txEl>
                                              <p:pRg st="2" end="2"/>
                                            </p:txEl>
                                          </p:spTgt>
                                        </p:tgtEl>
                                        <p:attrNameLst>
                                          <p:attrName>style.visibility</p:attrName>
                                        </p:attrNameLst>
                                      </p:cBhvr>
                                      <p:to>
                                        <p:strVal val="visible"/>
                                      </p:to>
                                    </p:set>
                                    <p:animEffect transition="in" filter="fade">
                                      <p:cBhvr>
                                        <p:cTn id="42" dur="2000"/>
                                        <p:tgtEl>
                                          <p:spTgt spid="732">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32">
                                            <p:txEl>
                                              <p:pRg st="4" end="4"/>
                                            </p:txEl>
                                          </p:spTgt>
                                        </p:tgtEl>
                                        <p:attrNameLst>
                                          <p:attrName>style.visibility</p:attrName>
                                        </p:attrNameLst>
                                      </p:cBhvr>
                                      <p:to>
                                        <p:strVal val="visible"/>
                                      </p:to>
                                    </p:set>
                                    <p:animEffect transition="in" filter="fade">
                                      <p:cBhvr>
                                        <p:cTn id="47" dur="2000"/>
                                        <p:tgtEl>
                                          <p:spTgt spid="7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80"/>
          <p:cNvSpPr txBox="1">
            <a:spLocks noGrp="1"/>
          </p:cNvSpPr>
          <p:nvPr>
            <p:ph type="title"/>
          </p:nvPr>
        </p:nvSpPr>
        <p:spPr>
          <a:xfrm>
            <a:off x="914400" y="651634"/>
            <a:ext cx="7772400" cy="422021"/>
          </a:xfrm>
          <a:prstGeom prst="rect">
            <a:avLst/>
          </a:prstGeom>
          <a:noFill/>
          <a:ln>
            <a:noFill/>
          </a:ln>
        </p:spPr>
        <p:txBody>
          <a:bodyPr spcFirstLastPara="1" wrap="square" lIns="0" tIns="0" rIns="0" bIns="0" anchor="b" anchorCtr="0">
            <a:normAutofit/>
          </a:bodyPr>
          <a:lstStyle/>
          <a:p>
            <a:pPr algn="ctr"/>
            <a:r>
              <a:rPr lang="es-AR"/>
              <a:t>WHAT’S THE DIFFERENCE BETWEEN THESE TWO TENSES?</a:t>
            </a:r>
            <a:endParaRPr/>
          </a:p>
        </p:txBody>
      </p:sp>
      <p:sp>
        <p:nvSpPr>
          <p:cNvPr id="729" name="Google Shape;729;p80"/>
          <p:cNvSpPr txBox="1">
            <a:spLocks noGrp="1"/>
          </p:cNvSpPr>
          <p:nvPr>
            <p:ph type="body" idx="1"/>
          </p:nvPr>
        </p:nvSpPr>
        <p:spPr>
          <a:xfrm>
            <a:off x="1776817" y="1248127"/>
            <a:ext cx="2778802" cy="456248"/>
          </a:xfrm>
          <a:prstGeom prst="rect">
            <a:avLst/>
          </a:prstGeom>
          <a:noFill/>
          <a:ln>
            <a:noFill/>
          </a:ln>
        </p:spPr>
        <p:txBody>
          <a:bodyPr spcFirstLastPara="1" wrap="square" lIns="91172" tIns="0" rIns="0" bIns="0" anchor="b" anchorCtr="0">
            <a:noAutofit/>
          </a:bodyPr>
          <a:lstStyle/>
          <a:p>
            <a:pPr marL="0" indent="0">
              <a:buSzPts val="1700"/>
            </a:pPr>
            <a:r>
              <a:rPr lang="es-AR" dirty="0">
                <a:highlight>
                  <a:srgbClr val="FF00FF"/>
                </a:highlight>
              </a:rPr>
              <a:t>FUTURE PERFECT SIMPLE</a:t>
            </a:r>
            <a:endParaRPr dirty="0">
              <a:highlight>
                <a:srgbClr val="FF00FF"/>
              </a:highlight>
            </a:endParaRPr>
          </a:p>
        </p:txBody>
      </p:sp>
      <p:sp>
        <p:nvSpPr>
          <p:cNvPr id="730" name="Google Shape;730;p80"/>
          <p:cNvSpPr txBox="1">
            <a:spLocks noGrp="1"/>
          </p:cNvSpPr>
          <p:nvPr>
            <p:ph type="body" idx="2"/>
          </p:nvPr>
        </p:nvSpPr>
        <p:spPr>
          <a:xfrm>
            <a:off x="4953000" y="1273957"/>
            <a:ext cx="3971828" cy="422022"/>
          </a:xfrm>
          <a:prstGeom prst="rect">
            <a:avLst/>
          </a:prstGeom>
          <a:noFill/>
          <a:ln>
            <a:noFill/>
          </a:ln>
        </p:spPr>
        <p:txBody>
          <a:bodyPr spcFirstLastPara="1" wrap="square" lIns="91172" tIns="0" rIns="0" bIns="0" anchor="b" anchorCtr="0">
            <a:noAutofit/>
          </a:bodyPr>
          <a:lstStyle/>
          <a:p>
            <a:pPr marL="0" indent="0">
              <a:buSzPts val="1700"/>
            </a:pPr>
            <a:r>
              <a:rPr lang="es-AR" dirty="0">
                <a:highlight>
                  <a:srgbClr val="FF00FF"/>
                </a:highlight>
              </a:rPr>
              <a:t>FUTURE PERFECT CONTINUOUS</a:t>
            </a:r>
            <a:endParaRPr dirty="0">
              <a:highlight>
                <a:srgbClr val="FF00FF"/>
              </a:highlight>
            </a:endParaRPr>
          </a:p>
        </p:txBody>
      </p:sp>
      <p:sp>
        <p:nvSpPr>
          <p:cNvPr id="733" name="Google Shape;733;p80"/>
          <p:cNvSpPr txBox="1">
            <a:spLocks noGrp="1"/>
          </p:cNvSpPr>
          <p:nvPr>
            <p:ph type="sldNum" idx="12"/>
          </p:nvPr>
        </p:nvSpPr>
        <p:spPr>
          <a:xfrm>
            <a:off x="6588239" y="4766437"/>
            <a:ext cx="2104576" cy="214847"/>
          </a:xfrm>
          <a:prstGeom prst="rect">
            <a:avLst/>
          </a:prstGeom>
          <a:noFill/>
          <a:ln>
            <a:noFill/>
          </a:ln>
        </p:spPr>
        <p:txBody>
          <a:bodyPr spcFirstLastPara="1" wrap="square" lIns="0" tIns="0" rIns="0" bIns="0" anchor="t" anchorCtr="0">
            <a:spAutoFit/>
          </a:bodyPr>
          <a:lstStyle/>
          <a:p>
            <a:fld id="{00000000-1234-1234-1234-123412341234}" type="slidenum">
              <a:rPr lang="es-AR"/>
              <a:pPr/>
              <a:t>37</a:t>
            </a:fld>
            <a:endParaRPr/>
          </a:p>
        </p:txBody>
      </p:sp>
      <p:sp>
        <p:nvSpPr>
          <p:cNvPr id="3" name="Text Placeholder 2">
            <a:extLst>
              <a:ext uri="{FF2B5EF4-FFF2-40B4-BE49-F238E27FC236}">
                <a16:creationId xmlns:a16="http://schemas.microsoft.com/office/drawing/2014/main" id="{BF904C4C-8A81-E68E-7584-DABD9CF68F92}"/>
              </a:ext>
            </a:extLst>
          </p:cNvPr>
          <p:cNvSpPr>
            <a:spLocks noGrp="1"/>
          </p:cNvSpPr>
          <p:nvPr>
            <p:ph type="body" idx="3"/>
          </p:nvPr>
        </p:nvSpPr>
        <p:spPr/>
        <p:txBody>
          <a:bodyPr/>
          <a:lstStyle/>
          <a:p>
            <a:endParaRPr lang="fr-FR"/>
          </a:p>
        </p:txBody>
      </p:sp>
      <p:sp>
        <p:nvSpPr>
          <p:cNvPr id="5" name="Text Placeholder 4">
            <a:extLst>
              <a:ext uri="{FF2B5EF4-FFF2-40B4-BE49-F238E27FC236}">
                <a16:creationId xmlns:a16="http://schemas.microsoft.com/office/drawing/2014/main" id="{E889DAF0-77F8-F31A-9D0B-26775B6A0D0B}"/>
              </a:ext>
            </a:extLst>
          </p:cNvPr>
          <p:cNvSpPr>
            <a:spLocks noGrp="1"/>
          </p:cNvSpPr>
          <p:nvPr>
            <p:ph type="body" idx="4"/>
          </p:nvPr>
        </p:nvSpPr>
        <p:spPr/>
        <p:txBody>
          <a:bodyPr/>
          <a:lstStyle/>
          <a:p>
            <a:endParaRPr lang="fr-FR"/>
          </a:p>
        </p:txBody>
      </p:sp>
      <p:pic>
        <p:nvPicPr>
          <p:cNvPr id="7" name="Picture 6">
            <a:extLst>
              <a:ext uri="{FF2B5EF4-FFF2-40B4-BE49-F238E27FC236}">
                <a16:creationId xmlns:a16="http://schemas.microsoft.com/office/drawing/2014/main" id="{C03578C0-1C11-DF9C-E22B-A440A54A6EEE}"/>
              </a:ext>
            </a:extLst>
          </p:cNvPr>
          <p:cNvPicPr>
            <a:picLocks noChangeAspect="1"/>
          </p:cNvPicPr>
          <p:nvPr/>
        </p:nvPicPr>
        <p:blipFill>
          <a:blip r:embed="rId3"/>
          <a:stretch>
            <a:fillRect/>
          </a:stretch>
        </p:blipFill>
        <p:spPr>
          <a:xfrm>
            <a:off x="-64651" y="2166393"/>
            <a:ext cx="8184716" cy="1983482"/>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28"/>
                                        </p:tgtEl>
                                        <p:attrNameLst>
                                          <p:attrName>style.visibility</p:attrName>
                                        </p:attrNameLst>
                                      </p:cBhvr>
                                      <p:to>
                                        <p:strVal val="visible"/>
                                      </p:to>
                                    </p:set>
                                    <p:anim calcmode="lin" valueType="num">
                                      <p:cBhvr additive="base">
                                        <p:cTn id="7" dur="500"/>
                                        <p:tgtEl>
                                          <p:spTgt spid="7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29">
                                            <p:txEl>
                                              <p:pRg st="0" end="0"/>
                                            </p:txEl>
                                          </p:spTgt>
                                        </p:tgtEl>
                                        <p:attrNameLst>
                                          <p:attrName>style.visibility</p:attrName>
                                        </p:attrNameLst>
                                      </p:cBhvr>
                                      <p:to>
                                        <p:strVal val="visible"/>
                                      </p:to>
                                    </p:set>
                                    <p:anim calcmode="lin" valueType="num">
                                      <p:cBhvr additive="base">
                                        <p:cTn id="12" dur="500"/>
                                        <p:tgtEl>
                                          <p:spTgt spid="7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30">
                                            <p:txEl>
                                              <p:pRg st="0" end="0"/>
                                            </p:txEl>
                                          </p:spTgt>
                                        </p:tgtEl>
                                        <p:attrNameLst>
                                          <p:attrName>style.visibility</p:attrName>
                                        </p:attrNameLst>
                                      </p:cBhvr>
                                      <p:to>
                                        <p:strVal val="visible"/>
                                      </p:to>
                                    </p:set>
                                    <p:anim calcmode="lin" valueType="num">
                                      <p:cBhvr additive="base">
                                        <p:cTn id="17" dur="500"/>
                                        <p:tgtEl>
                                          <p:spTgt spid="7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34"/>
          <p:cNvSpPr txBox="1">
            <a:spLocks noGrp="1"/>
          </p:cNvSpPr>
          <p:nvPr>
            <p:ph type="title"/>
          </p:nvPr>
        </p:nvSpPr>
        <p:spPr>
          <a:xfrm>
            <a:off x="92075" y="80962"/>
            <a:ext cx="8878887" cy="795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fr-FR" sz="2000" b="1" i="0" u="none">
                <a:solidFill>
                  <a:srgbClr val="7030A0"/>
                </a:solidFill>
                <a:latin typeface="Times New Roman"/>
                <a:ea typeface="Times New Roman"/>
                <a:cs typeface="Times New Roman"/>
                <a:sym typeface="Times New Roman"/>
              </a:rPr>
              <a:t>Put the verbs into the correct form (Future perfect s</a:t>
            </a:r>
            <a:r>
              <a:rPr lang="fr-FR" sz="2000" b="1">
                <a:solidFill>
                  <a:srgbClr val="7030A0"/>
                </a:solidFill>
                <a:latin typeface="Times New Roman"/>
                <a:ea typeface="Times New Roman"/>
                <a:cs typeface="Times New Roman"/>
                <a:sym typeface="Times New Roman"/>
              </a:rPr>
              <a:t>i</a:t>
            </a:r>
            <a:r>
              <a:rPr lang="fr-FR" sz="2000" b="1" i="0" u="none">
                <a:solidFill>
                  <a:srgbClr val="7030A0"/>
                </a:solidFill>
                <a:latin typeface="Times New Roman"/>
                <a:ea typeface="Times New Roman"/>
                <a:cs typeface="Times New Roman"/>
                <a:sym typeface="Times New Roman"/>
              </a:rPr>
              <a:t>mple or Future Perfect Continuous </a:t>
            </a:r>
            <a:endParaRPr/>
          </a:p>
        </p:txBody>
      </p:sp>
      <p:sp>
        <p:nvSpPr>
          <p:cNvPr id="1194" name="Google Shape;1194;p34"/>
          <p:cNvSpPr txBox="1"/>
          <p:nvPr/>
        </p:nvSpPr>
        <p:spPr>
          <a:xfrm>
            <a:off x="92075" y="876300"/>
            <a:ext cx="8878887" cy="41973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He (</a:t>
            </a:r>
            <a:r>
              <a:rPr lang="fr-FR" sz="1800" b="1" i="0" u="none">
                <a:solidFill>
                  <a:srgbClr val="000000"/>
                </a:solidFill>
                <a:latin typeface="Times New Roman"/>
                <a:ea typeface="Times New Roman"/>
                <a:cs typeface="Times New Roman"/>
                <a:sym typeface="Times New Roman"/>
              </a:rPr>
              <a:t>listen</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__________________________________</a:t>
            </a:r>
            <a:r>
              <a:rPr lang="fr-FR" sz="1800" b="0" i="0" u="none">
                <a:solidFill>
                  <a:srgbClr val="000000"/>
                </a:solidFill>
                <a:latin typeface="Times New Roman"/>
                <a:ea typeface="Times New Roman"/>
                <a:cs typeface="Times New Roman"/>
                <a:sym typeface="Times New Roman"/>
              </a:rPr>
              <a:t>    for the CEO for 2 hours.</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He (</a:t>
            </a:r>
            <a:r>
              <a:rPr lang="fr-FR" sz="1800" b="1" i="0" u="none">
                <a:solidFill>
                  <a:srgbClr val="000000"/>
                </a:solidFill>
                <a:latin typeface="Times New Roman"/>
                <a:ea typeface="Times New Roman"/>
                <a:cs typeface="Times New Roman"/>
                <a:sym typeface="Times New Roman"/>
              </a:rPr>
              <a:t>not/finish</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______________________</a:t>
            </a:r>
            <a:r>
              <a:rPr lang="fr-FR" sz="1800" b="0" i="0" u="none">
                <a:solidFill>
                  <a:srgbClr val="000000"/>
                </a:solidFill>
                <a:latin typeface="Times New Roman"/>
                <a:ea typeface="Times New Roman"/>
                <a:cs typeface="Times New Roman"/>
                <a:sym typeface="Times New Roman"/>
              </a:rPr>
              <a:t>  building the roof by the end of the weekend.</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By the end of this week, we (</a:t>
            </a:r>
            <a:r>
              <a:rPr lang="fr-FR" sz="1800" b="1" i="0" u="none">
                <a:solidFill>
                  <a:srgbClr val="000000"/>
                </a:solidFill>
                <a:latin typeface="Times New Roman"/>
                <a:ea typeface="Times New Roman"/>
                <a:cs typeface="Times New Roman"/>
                <a:sym typeface="Times New Roman"/>
              </a:rPr>
              <a:t>work</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__________________________________</a:t>
            </a:r>
            <a:r>
              <a:rPr lang="fr-FR" sz="1800" b="0" i="0" u="none">
                <a:solidFill>
                  <a:srgbClr val="000000"/>
                </a:solidFill>
                <a:latin typeface="Times New Roman"/>
                <a:ea typeface="Times New Roman"/>
                <a:cs typeface="Times New Roman"/>
                <a:sym typeface="Times New Roman"/>
              </a:rPr>
              <a:t>     on the project for a month.</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We (</a:t>
            </a:r>
            <a:r>
              <a:rPr lang="fr-FR" sz="1800" b="1" i="0" u="none">
                <a:solidFill>
                  <a:srgbClr val="000000"/>
                </a:solidFill>
                <a:latin typeface="Times New Roman"/>
                <a:ea typeface="Times New Roman"/>
                <a:cs typeface="Times New Roman"/>
                <a:sym typeface="Times New Roman"/>
              </a:rPr>
              <a:t>wait</a:t>
            </a:r>
            <a:r>
              <a:rPr lang="fr-FR" sz="1800" b="0" i="0" u="none">
                <a:solidFill>
                  <a:srgbClr val="000000"/>
                </a:solidFill>
                <a:latin typeface="Times New Roman"/>
                <a:ea typeface="Times New Roman"/>
                <a:cs typeface="Times New Roman"/>
                <a:sym typeface="Times New Roman"/>
              </a:rPr>
              <a:t>) ___________________</a:t>
            </a:r>
            <a:r>
              <a:rPr lang="fr-FR" sz="1800" b="1" i="0" u="none">
                <a:solidFill>
                  <a:srgbClr val="000000"/>
                </a:solidFill>
                <a:latin typeface="Times New Roman"/>
                <a:ea typeface="Times New Roman"/>
                <a:cs typeface="Times New Roman"/>
                <a:sym typeface="Times New Roman"/>
              </a:rPr>
              <a:t>_________________________________________</a:t>
            </a:r>
            <a:r>
              <a:rPr lang="fr-FR" sz="1800" b="0" i="0" u="none">
                <a:solidFill>
                  <a:srgbClr val="000000"/>
                </a:solidFill>
                <a:latin typeface="Times New Roman"/>
                <a:ea typeface="Times New Roman"/>
                <a:cs typeface="Times New Roman"/>
                <a:sym typeface="Times New Roman"/>
              </a:rPr>
              <a:t>  for him for 14 days by next Tuesday.</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Within a few days, they (</a:t>
            </a:r>
            <a:r>
              <a:rPr lang="fr-FR" sz="1800" b="1" i="0" u="none">
                <a:solidFill>
                  <a:srgbClr val="000000"/>
                </a:solidFill>
                <a:latin typeface="Times New Roman"/>
                <a:ea typeface="Times New Roman"/>
                <a:cs typeface="Times New Roman"/>
                <a:sym typeface="Times New Roman"/>
              </a:rPr>
              <a:t>find</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a:t>
            </a:r>
            <a:r>
              <a:rPr lang="fr-FR" sz="1800" b="0" i="0" u="none">
                <a:solidFill>
                  <a:srgbClr val="000000"/>
                </a:solidFill>
                <a:latin typeface="Times New Roman"/>
                <a:ea typeface="Times New Roman"/>
                <a:cs typeface="Times New Roman"/>
                <a:sym typeface="Times New Roman"/>
              </a:rPr>
              <a:t>  a solution.</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I (</a:t>
            </a:r>
            <a:r>
              <a:rPr lang="fr-FR" sz="1800" b="1" i="0" u="none">
                <a:solidFill>
                  <a:srgbClr val="000000"/>
                </a:solidFill>
                <a:latin typeface="Times New Roman"/>
                <a:ea typeface="Times New Roman"/>
                <a:cs typeface="Times New Roman"/>
                <a:sym typeface="Times New Roman"/>
              </a:rPr>
              <a:t>work</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_______________________</a:t>
            </a:r>
            <a:r>
              <a:rPr lang="fr-FR" sz="1800" b="0" i="0" u="none">
                <a:solidFill>
                  <a:srgbClr val="000000"/>
                </a:solidFill>
                <a:latin typeface="Times New Roman"/>
                <a:ea typeface="Times New Roman"/>
                <a:cs typeface="Times New Roman"/>
                <a:sym typeface="Times New Roman"/>
              </a:rPr>
              <a:t>for 7 hours by 3 o'clock.</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a:t>
            </a:r>
            <a:r>
              <a:rPr lang="fr-FR" sz="1800" b="1" i="0" u="none">
                <a:solidFill>
                  <a:srgbClr val="000000"/>
                </a:solidFill>
                <a:latin typeface="Times New Roman"/>
                <a:ea typeface="Times New Roman"/>
                <a:cs typeface="Times New Roman"/>
                <a:sym typeface="Times New Roman"/>
              </a:rPr>
              <a:t>You/completed </a:t>
            </a:r>
            <a:r>
              <a:rPr lang="fr-FR" sz="1800" b="0" i="0" u="none">
                <a:solidFill>
                  <a:srgbClr val="000000"/>
                </a:solidFill>
                <a:latin typeface="Times New Roman"/>
                <a:ea typeface="Times New Roman"/>
                <a:cs typeface="Times New Roman"/>
                <a:sym typeface="Times New Roman"/>
              </a:rPr>
              <a:t>) </a:t>
            </a:r>
            <a:r>
              <a:rPr lang="fr-FR" sz="1800" b="1" i="0" u="none">
                <a:solidFill>
                  <a:srgbClr val="000000"/>
                </a:solidFill>
                <a:latin typeface="Times New Roman"/>
                <a:ea typeface="Times New Roman"/>
                <a:cs typeface="Times New Roman"/>
                <a:sym typeface="Times New Roman"/>
              </a:rPr>
              <a:t>_____________________</a:t>
            </a:r>
            <a:r>
              <a:rPr lang="fr-FR" sz="1800" b="0" i="0" u="none">
                <a:solidFill>
                  <a:srgbClr val="000000"/>
                </a:solidFill>
                <a:latin typeface="Times New Roman"/>
                <a:ea typeface="Times New Roman"/>
                <a:cs typeface="Times New Roman"/>
                <a:sym typeface="Times New Roman"/>
              </a:rPr>
              <a:t>  refurbishing the flat by next Friday?</a:t>
            </a:r>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sp>
        <p:nvSpPr>
          <p:cNvPr id="1195" name="Google Shape;1195;p34"/>
          <p:cNvSpPr txBox="1"/>
          <p:nvPr/>
        </p:nvSpPr>
        <p:spPr>
          <a:xfrm>
            <a:off x="1558925" y="960437"/>
            <a:ext cx="422433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have been listening/'ll have been listening</a:t>
            </a:r>
            <a:r>
              <a:rPr lang="fr-FR" sz="1600" b="0" i="0" u="none">
                <a:solidFill>
                  <a:srgbClr val="00B050"/>
                </a:solidFill>
                <a:latin typeface="Times New Roman"/>
                <a:ea typeface="Times New Roman"/>
                <a:cs typeface="Times New Roman"/>
                <a:sym typeface="Times New Roman"/>
              </a:rPr>
              <a:t> </a:t>
            </a:r>
            <a:endParaRPr/>
          </a:p>
        </p:txBody>
      </p:sp>
      <p:sp>
        <p:nvSpPr>
          <p:cNvPr id="1196" name="Google Shape;1196;p34"/>
          <p:cNvSpPr txBox="1"/>
          <p:nvPr/>
        </p:nvSpPr>
        <p:spPr>
          <a:xfrm>
            <a:off x="1943100" y="1400175"/>
            <a:ext cx="27146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not/won’t have finished </a:t>
            </a:r>
            <a:r>
              <a:rPr lang="fr-FR" sz="1600" b="0" i="0" u="none">
                <a:solidFill>
                  <a:srgbClr val="00B050"/>
                </a:solidFill>
                <a:latin typeface="Times New Roman"/>
                <a:ea typeface="Times New Roman"/>
                <a:cs typeface="Times New Roman"/>
                <a:sym typeface="Times New Roman"/>
              </a:rPr>
              <a:t> </a:t>
            </a:r>
            <a:endParaRPr/>
          </a:p>
        </p:txBody>
      </p:sp>
      <p:sp>
        <p:nvSpPr>
          <p:cNvPr id="1197" name="Google Shape;1197;p34"/>
          <p:cNvSpPr txBox="1"/>
          <p:nvPr/>
        </p:nvSpPr>
        <p:spPr>
          <a:xfrm>
            <a:off x="3738562" y="1784350"/>
            <a:ext cx="424656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have been working/'ll have been working </a:t>
            </a:r>
            <a:r>
              <a:rPr lang="fr-FR" sz="1600" b="0" i="0" u="none">
                <a:solidFill>
                  <a:srgbClr val="00B050"/>
                </a:solidFill>
                <a:latin typeface="Times New Roman"/>
                <a:ea typeface="Times New Roman"/>
                <a:cs typeface="Times New Roman"/>
                <a:sym typeface="Times New Roman"/>
              </a:rPr>
              <a:t> </a:t>
            </a:r>
            <a:endParaRPr/>
          </a:p>
        </p:txBody>
      </p:sp>
      <p:sp>
        <p:nvSpPr>
          <p:cNvPr id="1198" name="Google Shape;1198;p34"/>
          <p:cNvSpPr txBox="1"/>
          <p:nvPr/>
        </p:nvSpPr>
        <p:spPr>
          <a:xfrm>
            <a:off x="1479550" y="2601912"/>
            <a:ext cx="71247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have been waiting for/'ll have been waiting for/shall have been waiting for </a:t>
            </a:r>
            <a:r>
              <a:rPr lang="fr-FR" sz="1600" b="0" i="0" u="none">
                <a:solidFill>
                  <a:srgbClr val="00B050"/>
                </a:solidFill>
                <a:latin typeface="Times New Roman"/>
                <a:ea typeface="Times New Roman"/>
                <a:cs typeface="Times New Roman"/>
                <a:sym typeface="Times New Roman"/>
              </a:rPr>
              <a:t> </a:t>
            </a:r>
            <a:endParaRPr/>
          </a:p>
        </p:txBody>
      </p:sp>
      <p:sp>
        <p:nvSpPr>
          <p:cNvPr id="1199" name="Google Shape;1199;p34"/>
          <p:cNvSpPr txBox="1"/>
          <p:nvPr/>
        </p:nvSpPr>
        <p:spPr>
          <a:xfrm>
            <a:off x="3579812" y="3436937"/>
            <a:ext cx="17081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have found </a:t>
            </a:r>
            <a:r>
              <a:rPr lang="fr-FR" sz="1600" b="0" i="0" u="none">
                <a:solidFill>
                  <a:srgbClr val="00B050"/>
                </a:solidFill>
                <a:latin typeface="Times New Roman"/>
                <a:ea typeface="Times New Roman"/>
                <a:cs typeface="Times New Roman"/>
                <a:sym typeface="Times New Roman"/>
              </a:rPr>
              <a:t> </a:t>
            </a:r>
            <a:endParaRPr/>
          </a:p>
        </p:txBody>
      </p:sp>
      <p:sp>
        <p:nvSpPr>
          <p:cNvPr id="1200" name="Google Shape;1200;p34"/>
          <p:cNvSpPr txBox="1"/>
          <p:nvPr/>
        </p:nvSpPr>
        <p:spPr>
          <a:xfrm>
            <a:off x="1460500" y="3860800"/>
            <a:ext cx="2503487"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will/’ll have been working</a:t>
            </a:r>
            <a:r>
              <a:rPr lang="fr-FR" sz="1600" b="0" i="0" u="none">
                <a:solidFill>
                  <a:srgbClr val="00B050"/>
                </a:solidFill>
                <a:latin typeface="Times New Roman"/>
                <a:ea typeface="Times New Roman"/>
                <a:cs typeface="Times New Roman"/>
                <a:sym typeface="Times New Roman"/>
              </a:rPr>
              <a:t> </a:t>
            </a:r>
            <a:endParaRPr/>
          </a:p>
        </p:txBody>
      </p:sp>
      <p:sp>
        <p:nvSpPr>
          <p:cNvPr id="1201" name="Google Shape;1201;p34"/>
          <p:cNvSpPr txBox="1"/>
          <p:nvPr/>
        </p:nvSpPr>
        <p:spPr>
          <a:xfrm>
            <a:off x="2260600" y="4283075"/>
            <a:ext cx="23971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600"/>
              <a:buFont typeface="Times New Roman"/>
              <a:buNone/>
            </a:pPr>
            <a:r>
              <a:rPr lang="fr-FR" sz="1600" b="1" i="0" u="none">
                <a:solidFill>
                  <a:srgbClr val="00B050"/>
                </a:solidFill>
                <a:latin typeface="Times New Roman"/>
                <a:ea typeface="Times New Roman"/>
                <a:cs typeface="Times New Roman"/>
                <a:sym typeface="Times New Roman"/>
              </a:rPr>
              <a:t>Will you have completed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4">
                                            <p:txEl>
                                              <p:pRg st="0" end="0"/>
                                            </p:txEl>
                                          </p:spTgt>
                                        </p:tgtEl>
                                        <p:attrNameLst>
                                          <p:attrName>style.visibility</p:attrName>
                                        </p:attrNameLst>
                                      </p:cBhvr>
                                      <p:to>
                                        <p:strVal val="visible"/>
                                      </p:to>
                                    </p:set>
                                    <p:animEffect transition="in" filter="fade">
                                      <p:cBhvr>
                                        <p:cTn id="7" dur="500"/>
                                        <p:tgtEl>
                                          <p:spTgt spid="1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4">
                                            <p:txEl>
                                              <p:pRg st="1" end="1"/>
                                            </p:txEl>
                                          </p:spTgt>
                                        </p:tgtEl>
                                        <p:attrNameLst>
                                          <p:attrName>style.visibility</p:attrName>
                                        </p:attrNameLst>
                                      </p:cBhvr>
                                      <p:to>
                                        <p:strVal val="visible"/>
                                      </p:to>
                                    </p:set>
                                    <p:animEffect transition="in" filter="fade">
                                      <p:cBhvr>
                                        <p:cTn id="12" dur="500"/>
                                        <p:tgtEl>
                                          <p:spTgt spid="1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4">
                                            <p:txEl>
                                              <p:pRg st="2" end="2"/>
                                            </p:txEl>
                                          </p:spTgt>
                                        </p:tgtEl>
                                        <p:attrNameLst>
                                          <p:attrName>style.visibility</p:attrName>
                                        </p:attrNameLst>
                                      </p:cBhvr>
                                      <p:to>
                                        <p:strVal val="visible"/>
                                      </p:to>
                                    </p:set>
                                    <p:animEffect transition="in" filter="fade">
                                      <p:cBhvr>
                                        <p:cTn id="17" dur="500"/>
                                        <p:tgtEl>
                                          <p:spTgt spid="1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94">
                                            <p:txEl>
                                              <p:pRg st="3" end="3"/>
                                            </p:txEl>
                                          </p:spTgt>
                                        </p:tgtEl>
                                        <p:attrNameLst>
                                          <p:attrName>style.visibility</p:attrName>
                                        </p:attrNameLst>
                                      </p:cBhvr>
                                      <p:to>
                                        <p:strVal val="visible"/>
                                      </p:to>
                                    </p:set>
                                    <p:animEffect transition="in" filter="fade">
                                      <p:cBhvr>
                                        <p:cTn id="22" dur="500"/>
                                        <p:tgtEl>
                                          <p:spTgt spid="1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94">
                                            <p:txEl>
                                              <p:pRg st="4" end="4"/>
                                            </p:txEl>
                                          </p:spTgt>
                                        </p:tgtEl>
                                        <p:attrNameLst>
                                          <p:attrName>style.visibility</p:attrName>
                                        </p:attrNameLst>
                                      </p:cBhvr>
                                      <p:to>
                                        <p:strVal val="visible"/>
                                      </p:to>
                                    </p:set>
                                    <p:animEffect transition="in" filter="fade">
                                      <p:cBhvr>
                                        <p:cTn id="27" dur="500"/>
                                        <p:tgtEl>
                                          <p:spTgt spid="11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94">
                                            <p:txEl>
                                              <p:pRg st="5" end="5"/>
                                            </p:txEl>
                                          </p:spTgt>
                                        </p:tgtEl>
                                        <p:attrNameLst>
                                          <p:attrName>style.visibility</p:attrName>
                                        </p:attrNameLst>
                                      </p:cBhvr>
                                      <p:to>
                                        <p:strVal val="visible"/>
                                      </p:to>
                                    </p:set>
                                    <p:animEffect transition="in" filter="fade">
                                      <p:cBhvr>
                                        <p:cTn id="32" dur="500"/>
                                        <p:tgtEl>
                                          <p:spTgt spid="11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94">
                                            <p:txEl>
                                              <p:pRg st="6" end="6"/>
                                            </p:txEl>
                                          </p:spTgt>
                                        </p:tgtEl>
                                        <p:attrNameLst>
                                          <p:attrName>style.visibility</p:attrName>
                                        </p:attrNameLst>
                                      </p:cBhvr>
                                      <p:to>
                                        <p:strVal val="visible"/>
                                      </p:to>
                                    </p:set>
                                    <p:animEffect transition="in" filter="fade">
                                      <p:cBhvr>
                                        <p:cTn id="37" dur="500"/>
                                        <p:tgtEl>
                                          <p:spTgt spid="11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94">
                                            <p:txEl>
                                              <p:pRg st="7" end="7"/>
                                            </p:txEl>
                                          </p:spTgt>
                                        </p:tgtEl>
                                        <p:attrNameLst>
                                          <p:attrName>style.visibility</p:attrName>
                                        </p:attrNameLst>
                                      </p:cBhvr>
                                      <p:to>
                                        <p:strVal val="visible"/>
                                      </p:to>
                                    </p:set>
                                    <p:animEffect transition="in" filter="fade">
                                      <p:cBhvr>
                                        <p:cTn id="42" dur="500"/>
                                        <p:tgtEl>
                                          <p:spTgt spid="11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9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9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9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0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35"/>
          <p:cNvSpPr txBox="1">
            <a:spLocks noGrp="1"/>
          </p:cNvSpPr>
          <p:nvPr>
            <p:ph type="title" idx="4294967295"/>
          </p:nvPr>
        </p:nvSpPr>
        <p:spPr>
          <a:xfrm>
            <a:off x="4123083" y="691257"/>
            <a:ext cx="4429125" cy="93755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500" b="1" i="0" u="none" strike="noStrike" cap="none">
                <a:solidFill>
                  <a:srgbClr val="FFFFFF"/>
                </a:solidFill>
                <a:latin typeface="Signika"/>
                <a:ea typeface="Signika"/>
                <a:cs typeface="Signika"/>
                <a:sym typeface="Signika"/>
              </a:rPr>
              <a:t>Indirect Questions</a:t>
            </a:r>
            <a:endParaRPr sz="3500" b="1" i="0" u="none" strike="noStrike" cap="none">
              <a:solidFill>
                <a:srgbClr val="FFFFFF"/>
              </a:solidFill>
              <a:latin typeface="Signika"/>
              <a:ea typeface="Signika"/>
              <a:cs typeface="Signika"/>
              <a:sym typeface="Signika"/>
            </a:endParaRPr>
          </a:p>
        </p:txBody>
      </p:sp>
      <p:sp>
        <p:nvSpPr>
          <p:cNvPr id="1207" name="Google Shape;1207;p35"/>
          <p:cNvSpPr txBox="1">
            <a:spLocks noGrp="1"/>
          </p:cNvSpPr>
          <p:nvPr>
            <p:ph type="subTitle" idx="1"/>
          </p:nvPr>
        </p:nvSpPr>
        <p:spPr>
          <a:xfrm>
            <a:off x="4284662" y="1695450"/>
            <a:ext cx="3838575" cy="2651125"/>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900"/>
              <a:buNone/>
            </a:pPr>
            <a:r>
              <a:rPr lang="fr-FR" sz="1800" b="0" i="0" u="none">
                <a:solidFill>
                  <a:srgbClr val="000000"/>
                </a:solidFill>
                <a:latin typeface="Times New Roman"/>
                <a:ea typeface="Times New Roman"/>
                <a:cs typeface="Times New Roman"/>
                <a:sym typeface="Times New Roman"/>
              </a:rPr>
              <a:t>An embedded question is a question that is found inside another question or a statement.</a:t>
            </a:r>
            <a:endParaRPr/>
          </a:p>
          <a:p>
            <a:pPr marL="342900" lvl="0" indent="-342900" algn="just" rtl="0">
              <a:lnSpc>
                <a:spcPct val="100000"/>
              </a:lnSpc>
              <a:spcBef>
                <a:spcPts val="0"/>
              </a:spcBef>
              <a:spcAft>
                <a:spcPts val="0"/>
              </a:spcAft>
              <a:buSzPts val="900"/>
              <a:buNone/>
            </a:pPr>
            <a:endParaRPr sz="1600" b="0" i="0" u="none">
              <a:solidFill>
                <a:schemeClr val="dk1"/>
              </a:solidFill>
              <a:latin typeface="Times New Roman"/>
              <a:ea typeface="Times New Roman"/>
              <a:cs typeface="Times New Roman"/>
              <a:sym typeface="Times New Roman"/>
            </a:endParaRPr>
          </a:p>
          <a:p>
            <a:pPr marL="342900" lvl="0" indent="-342900" algn="just" rtl="0">
              <a:lnSpc>
                <a:spcPct val="100000"/>
              </a:lnSpc>
              <a:spcBef>
                <a:spcPts val="0"/>
              </a:spcBef>
              <a:spcAft>
                <a:spcPts val="0"/>
              </a:spcAft>
              <a:buSzPts val="900"/>
              <a:buNone/>
            </a:pPr>
            <a:r>
              <a:rPr lang="fr-FR" sz="1800" b="0" i="0" u="none">
                <a:solidFill>
                  <a:srgbClr val="000000"/>
                </a:solidFill>
                <a:latin typeface="Times New Roman"/>
                <a:ea typeface="Times New Roman"/>
                <a:cs typeface="Times New Roman"/>
                <a:sym typeface="Times New Roman"/>
              </a:rPr>
              <a:t>A sentence with two clauses, the second clause contains a question.</a:t>
            </a:r>
            <a:endParaRPr/>
          </a:p>
          <a:p>
            <a:pPr marL="342900" lvl="0" indent="-342900" algn="l" rtl="0">
              <a:lnSpc>
                <a:spcPct val="100000"/>
              </a:lnSpc>
              <a:spcBef>
                <a:spcPts val="0"/>
              </a:spcBef>
              <a:spcAft>
                <a:spcPts val="0"/>
              </a:spcAft>
              <a:buSzPts val="900"/>
              <a:buNone/>
            </a:pPr>
            <a:endParaRPr sz="1800" b="0" i="0" u="none">
              <a:solidFill>
                <a:srgbClr val="000000"/>
              </a:solidFill>
              <a:latin typeface="Times New Roman"/>
              <a:ea typeface="Times New Roman"/>
              <a:cs typeface="Times New Roman"/>
              <a:sym typeface="Times New Roman"/>
            </a:endParaRPr>
          </a:p>
        </p:txBody>
      </p:sp>
      <p:sp>
        <p:nvSpPr>
          <p:cNvPr id="1208" name="Google Shape;1208;p35"/>
          <p:cNvSpPr txBox="1"/>
          <p:nvPr/>
        </p:nvSpPr>
        <p:spPr>
          <a:xfrm>
            <a:off x="1106487" y="774700"/>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09" name="Google Shape;1209;p35"/>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27</a:t>
            </a:r>
            <a:endParaRPr/>
          </a:p>
        </p:txBody>
      </p:sp>
      <p:sp>
        <p:nvSpPr>
          <p:cNvPr id="1210" name="Google Shape;1210;p35" descr="New English File: Relative Claus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1211" name="Google Shape;1211;p35" descr="Perguntas em inglês: WH x Yes/No Questions (ABA Global Education)"/>
          <p:cNvPicPr preferRelativeResize="0"/>
          <p:nvPr/>
        </p:nvPicPr>
        <p:blipFill rotWithShape="1">
          <a:blip r:embed="rId3">
            <a:alphaModFix/>
          </a:blip>
          <a:srcRect/>
          <a:stretch/>
        </p:blipFill>
        <p:spPr>
          <a:xfrm>
            <a:off x="1152525" y="801687"/>
            <a:ext cx="2897187" cy="35718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4"/>
          <p:cNvSpPr txBox="1">
            <a:spLocks noGrp="1"/>
          </p:cNvSpPr>
          <p:nvPr>
            <p:ph type="title" idx="4294967295"/>
          </p:nvPr>
        </p:nvSpPr>
        <p:spPr>
          <a:xfrm>
            <a:off x="5353875" y="1841425"/>
            <a:ext cx="29250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Tenses </a:t>
            </a:r>
            <a:endParaRPr sz="3600" b="1" i="0" u="none" strike="noStrike" cap="none">
              <a:solidFill>
                <a:srgbClr val="FFFFFF"/>
              </a:solidFill>
              <a:latin typeface="Signika"/>
              <a:ea typeface="Signika"/>
              <a:cs typeface="Signika"/>
              <a:sym typeface="Signika"/>
            </a:endParaRPr>
          </a:p>
        </p:txBody>
      </p:sp>
      <p:sp>
        <p:nvSpPr>
          <p:cNvPr id="690" name="Google Shape;690;p4"/>
          <p:cNvSpPr txBox="1"/>
          <p:nvPr/>
        </p:nvSpPr>
        <p:spPr>
          <a:xfrm>
            <a:off x="1819275" y="1095375"/>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691" name="Google Shape;691;p4"/>
          <p:cNvSpPr txBox="1"/>
          <p:nvPr/>
        </p:nvSpPr>
        <p:spPr>
          <a:xfrm>
            <a:off x="5461000" y="2928937"/>
            <a:ext cx="2971800" cy="1200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Tenses indicate the time of occurrence. We use simple and perfect tenses to describe charts and trends.</a:t>
            </a:r>
            <a:endParaRPr/>
          </a:p>
        </p:txBody>
      </p:sp>
      <p:sp>
        <p:nvSpPr>
          <p:cNvPr id="692" name="Google Shape;692;p4"/>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4</a:t>
            </a:r>
            <a:endParaRPr/>
          </a:p>
        </p:txBody>
      </p:sp>
      <p:pic>
        <p:nvPicPr>
          <p:cNvPr id="693" name="Google Shape;693;p4" descr="Grammatical Tense: Definition and Examples"/>
          <p:cNvPicPr preferRelativeResize="0"/>
          <p:nvPr/>
        </p:nvPicPr>
        <p:blipFill rotWithShape="1">
          <a:blip r:embed="rId3">
            <a:alphaModFix/>
          </a:blip>
          <a:srcRect/>
          <a:stretch/>
        </p:blipFill>
        <p:spPr>
          <a:xfrm>
            <a:off x="1947862" y="1223962"/>
            <a:ext cx="2752725" cy="340995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3"/>
                                        </p:tgtEl>
                                        <p:attrNameLst>
                                          <p:attrName>style.visibility</p:attrName>
                                        </p:attrNameLst>
                                      </p:cBhvr>
                                      <p:to>
                                        <p:strVal val="visible"/>
                                      </p:to>
                                    </p:set>
                                    <p:animEffect transition="in" filter="fade">
                                      <p:cBhvr>
                                        <p:cTn id="7" dur="1000"/>
                                        <p:tgtEl>
                                          <p:spTgt spid="69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691"/>
                                        </p:tgtEl>
                                        <p:attrNameLst>
                                          <p:attrName>style.visibility</p:attrName>
                                        </p:attrNameLst>
                                      </p:cBhvr>
                                      <p:to>
                                        <p:strVal val="visible"/>
                                      </p:to>
                                    </p:set>
                                    <p:anim calcmode="lin" valueType="num">
                                      <p:cBhvr additive="base">
                                        <p:cTn id="12" dur="500"/>
                                        <p:tgtEl>
                                          <p:spTgt spid="691"/>
                                        </p:tgtEl>
                                        <p:attrNameLst>
                                          <p:attrName>ppt_w</p:attrName>
                                        </p:attrNameLst>
                                      </p:cBhvr>
                                      <p:tavLst>
                                        <p:tav tm="0">
                                          <p:val>
                                            <p:strVal val="0"/>
                                          </p:val>
                                        </p:tav>
                                        <p:tav tm="100000">
                                          <p:val>
                                            <p:strVal val="#ppt_w"/>
                                          </p:val>
                                        </p:tav>
                                      </p:tavLst>
                                    </p:anim>
                                    <p:anim calcmode="lin" valueType="num">
                                      <p:cBhvr additive="base">
                                        <p:cTn id="13" dur="500"/>
                                        <p:tgtEl>
                                          <p:spTgt spid="69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36"/>
          <p:cNvSpPr txBox="1">
            <a:spLocks noGrp="1"/>
          </p:cNvSpPr>
          <p:nvPr>
            <p:ph type="title"/>
          </p:nvPr>
        </p:nvSpPr>
        <p:spPr>
          <a:xfrm>
            <a:off x="1017587" y="144462"/>
            <a:ext cx="6172200" cy="53975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fr-FR" sz="2400" b="1" i="0" u="none">
                <a:solidFill>
                  <a:srgbClr val="7030A0"/>
                </a:solidFill>
                <a:latin typeface="Times New Roman"/>
                <a:ea typeface="Times New Roman"/>
                <a:cs typeface="Times New Roman"/>
                <a:sym typeface="Times New Roman"/>
              </a:rPr>
              <a:t>Direct Questions VS Indirect Questions</a:t>
            </a:r>
            <a:endParaRPr/>
          </a:p>
        </p:txBody>
      </p:sp>
      <p:sp>
        <p:nvSpPr>
          <p:cNvPr id="1217" name="Google Shape;1217;p36"/>
          <p:cNvSpPr txBox="1">
            <a:spLocks noGrp="1"/>
          </p:cNvSpPr>
          <p:nvPr>
            <p:ph type="body" idx="1"/>
          </p:nvPr>
        </p:nvSpPr>
        <p:spPr>
          <a:xfrm>
            <a:off x="31750" y="1062037"/>
            <a:ext cx="3360737" cy="2074862"/>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800"/>
              <a:buNone/>
            </a:pPr>
            <a:r>
              <a:rPr lang="fr-FR" sz="1800" b="1" i="0" u="none">
                <a:solidFill>
                  <a:srgbClr val="002060"/>
                </a:solidFill>
                <a:latin typeface="Times New Roman"/>
                <a:ea typeface="Times New Roman"/>
                <a:cs typeface="Times New Roman"/>
                <a:sym typeface="Times New Roman"/>
              </a:rPr>
              <a:t>Direct questions</a:t>
            </a:r>
            <a:r>
              <a:rPr lang="fr-FR" sz="1800" b="0" i="0" u="none">
                <a:solidFill>
                  <a:srgbClr val="002060"/>
                </a:solidFill>
                <a:latin typeface="Times New Roman"/>
                <a:ea typeface="Times New Roman"/>
                <a:cs typeface="Times New Roman"/>
                <a:sym typeface="Times New Roman"/>
              </a:rPr>
              <a:t> are the “</a:t>
            </a:r>
            <a:r>
              <a:rPr lang="fr-FR" sz="1800" b="1" i="0" u="none">
                <a:solidFill>
                  <a:srgbClr val="7030A0"/>
                </a:solidFill>
                <a:latin typeface="Times New Roman"/>
                <a:ea typeface="Times New Roman"/>
                <a:cs typeface="Times New Roman"/>
                <a:sym typeface="Times New Roman"/>
              </a:rPr>
              <a:t>normal</a:t>
            </a:r>
            <a:r>
              <a:rPr lang="fr-FR" sz="1800" b="0" i="0" u="none">
                <a:solidFill>
                  <a:srgbClr val="002060"/>
                </a:solidFill>
                <a:latin typeface="Times New Roman"/>
                <a:ea typeface="Times New Roman"/>
                <a:cs typeface="Times New Roman"/>
                <a:sym typeface="Times New Roman"/>
              </a:rPr>
              <a:t>” questions that we can ask friends, family members, and people who we know well. </a:t>
            </a:r>
            <a:endParaRPr/>
          </a:p>
          <a:p>
            <a:pPr marL="342900" lvl="0" indent="-342900" algn="l" rtl="0">
              <a:lnSpc>
                <a:spcPct val="100000"/>
              </a:lnSpc>
              <a:spcBef>
                <a:spcPts val="0"/>
              </a:spcBef>
              <a:spcAft>
                <a:spcPts val="0"/>
              </a:spcAft>
              <a:buSzPts val="1800"/>
              <a:buNone/>
            </a:pPr>
            <a:endParaRPr sz="1800" b="0" i="0" u="none">
              <a:solidFill>
                <a:srgbClr val="002060"/>
              </a:solidFill>
              <a:latin typeface="Times New Roman"/>
              <a:ea typeface="Times New Roman"/>
              <a:cs typeface="Times New Roman"/>
              <a:sym typeface="Times New Roman"/>
            </a:endParaRPr>
          </a:p>
          <a:p>
            <a:pPr marL="342900" lvl="0" indent="-342900" algn="l" rtl="0">
              <a:lnSpc>
                <a:spcPct val="100000"/>
              </a:lnSpc>
              <a:spcBef>
                <a:spcPts val="0"/>
              </a:spcBef>
              <a:spcAft>
                <a:spcPts val="0"/>
              </a:spcAft>
              <a:buSzPts val="1800"/>
              <a:buNone/>
            </a:pPr>
            <a:r>
              <a:rPr lang="fr-FR" sz="1800" b="0" i="0" u="none">
                <a:solidFill>
                  <a:srgbClr val="002060"/>
                </a:solidFill>
                <a:latin typeface="Times New Roman"/>
                <a:ea typeface="Times New Roman"/>
                <a:cs typeface="Times New Roman"/>
                <a:sym typeface="Times New Roman"/>
              </a:rPr>
              <a:t>Example of a direct question:</a:t>
            </a:r>
            <a:br>
              <a:rPr lang="fr-FR" sz="1800" b="0" i="0" u="none">
                <a:solidFill>
                  <a:srgbClr val="002060"/>
                </a:solidFill>
                <a:latin typeface="Times New Roman"/>
                <a:ea typeface="Times New Roman"/>
                <a:cs typeface="Times New Roman"/>
                <a:sym typeface="Times New Roman"/>
              </a:rPr>
            </a:br>
            <a:r>
              <a:rPr lang="fr-FR" sz="1800" b="1" i="1" u="none">
                <a:solidFill>
                  <a:srgbClr val="0070C0"/>
                </a:solidFill>
                <a:latin typeface="Times New Roman"/>
                <a:ea typeface="Times New Roman"/>
                <a:cs typeface="Times New Roman"/>
                <a:sym typeface="Times New Roman"/>
              </a:rPr>
              <a:t>“Where is the bathroom?”</a:t>
            </a:r>
            <a:endParaRPr/>
          </a:p>
        </p:txBody>
      </p:sp>
      <p:pic>
        <p:nvPicPr>
          <p:cNvPr id="1218" name="Google Shape;1218;p36" descr="Resultado de imagen para where is bathroom"/>
          <p:cNvPicPr preferRelativeResize="0"/>
          <p:nvPr/>
        </p:nvPicPr>
        <p:blipFill rotWithShape="1">
          <a:blip r:embed="rId3">
            <a:alphaModFix/>
          </a:blip>
          <a:srcRect/>
          <a:stretch/>
        </p:blipFill>
        <p:spPr>
          <a:xfrm>
            <a:off x="3509962" y="3392487"/>
            <a:ext cx="1608137" cy="1606550"/>
          </a:xfrm>
          <a:prstGeom prst="rect">
            <a:avLst/>
          </a:prstGeom>
          <a:noFill/>
          <a:ln>
            <a:noFill/>
          </a:ln>
        </p:spPr>
      </p:pic>
      <p:sp>
        <p:nvSpPr>
          <p:cNvPr id="1219" name="Google Shape;1219;p36"/>
          <p:cNvSpPr txBox="1"/>
          <p:nvPr/>
        </p:nvSpPr>
        <p:spPr>
          <a:xfrm>
            <a:off x="5235575" y="930275"/>
            <a:ext cx="3630612" cy="270827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2060"/>
              </a:buClr>
              <a:buSzPts val="1800"/>
              <a:buFont typeface="Times New Roman"/>
              <a:buNone/>
            </a:pPr>
            <a:r>
              <a:rPr lang="fr-FR" sz="1800" b="1" i="0" u="none">
                <a:solidFill>
                  <a:srgbClr val="002060"/>
                </a:solidFill>
                <a:latin typeface="Times New Roman"/>
                <a:ea typeface="Times New Roman"/>
                <a:cs typeface="Times New Roman"/>
                <a:sym typeface="Times New Roman"/>
              </a:rPr>
              <a:t>Indirect questions </a:t>
            </a:r>
            <a:r>
              <a:rPr lang="fr-FR" sz="1800" b="0" i="0" u="none">
                <a:solidFill>
                  <a:srgbClr val="002060"/>
                </a:solidFill>
                <a:latin typeface="Times New Roman"/>
                <a:ea typeface="Times New Roman"/>
                <a:cs typeface="Times New Roman"/>
                <a:sym typeface="Times New Roman"/>
              </a:rPr>
              <a:t>are a little more </a:t>
            </a:r>
            <a:r>
              <a:rPr lang="fr-FR" sz="1800" b="1" i="0" u="none">
                <a:solidFill>
                  <a:srgbClr val="7030A0"/>
                </a:solidFill>
                <a:latin typeface="Times New Roman"/>
                <a:ea typeface="Times New Roman"/>
                <a:cs typeface="Times New Roman"/>
                <a:sym typeface="Times New Roman"/>
              </a:rPr>
              <a:t>formal</a:t>
            </a:r>
            <a:r>
              <a:rPr lang="fr-FR" sz="1800" b="0" i="0" u="none">
                <a:solidFill>
                  <a:srgbClr val="002060"/>
                </a:solidFill>
                <a:latin typeface="Times New Roman"/>
                <a:ea typeface="Times New Roman"/>
                <a:cs typeface="Times New Roman"/>
                <a:sym typeface="Times New Roman"/>
              </a:rPr>
              <a:t> and </a:t>
            </a:r>
            <a:r>
              <a:rPr lang="fr-FR" sz="1800" b="1" i="0" u="none">
                <a:solidFill>
                  <a:srgbClr val="7030A0"/>
                </a:solidFill>
                <a:latin typeface="Times New Roman"/>
                <a:ea typeface="Times New Roman"/>
                <a:cs typeface="Times New Roman"/>
                <a:sym typeface="Times New Roman"/>
              </a:rPr>
              <a:t>polite</a:t>
            </a:r>
            <a:r>
              <a:rPr lang="fr-FR" sz="1800" b="0" i="0" u="none">
                <a:solidFill>
                  <a:srgbClr val="002060"/>
                </a:solidFill>
                <a:latin typeface="Times New Roman"/>
                <a:ea typeface="Times New Roman"/>
                <a:cs typeface="Times New Roman"/>
                <a:sym typeface="Times New Roman"/>
              </a:rPr>
              <a:t>. We use them when talking to a person we don’t know very well, or in professional situations, and their form is a little different.</a:t>
            </a:r>
            <a:endParaRPr/>
          </a:p>
          <a:p>
            <a:pPr marL="342900" marR="0" lvl="0" indent="-342900" algn="l" rtl="0">
              <a:lnSpc>
                <a:spcPct val="100000"/>
              </a:lnSpc>
              <a:spcBef>
                <a:spcPts val="0"/>
              </a:spcBef>
              <a:spcAft>
                <a:spcPts val="0"/>
              </a:spcAft>
              <a:buClr>
                <a:srgbClr val="002060"/>
              </a:buClr>
              <a:buSzPts val="1800"/>
              <a:buFont typeface="Times New Roman"/>
              <a:buNone/>
            </a:pPr>
            <a:r>
              <a:rPr lang="fr-FR" sz="1800" b="0" i="0" u="none">
                <a:solidFill>
                  <a:srgbClr val="002060"/>
                </a:solidFill>
                <a:latin typeface="Times New Roman"/>
                <a:ea typeface="Times New Roman"/>
                <a:cs typeface="Times New Roman"/>
                <a:sym typeface="Times New Roman"/>
              </a:rPr>
              <a:t>Example of an indirect question:</a:t>
            </a:r>
            <a:br>
              <a:rPr lang="fr-FR" sz="1800" b="0" i="0" u="none">
                <a:solidFill>
                  <a:srgbClr val="002060"/>
                </a:solidFill>
                <a:latin typeface="Times New Roman"/>
                <a:ea typeface="Times New Roman"/>
                <a:cs typeface="Times New Roman"/>
                <a:sym typeface="Times New Roman"/>
              </a:rPr>
            </a:br>
            <a:r>
              <a:rPr lang="fr-FR" sz="1800" b="1" i="1" u="none">
                <a:solidFill>
                  <a:srgbClr val="0070C0"/>
                </a:solidFill>
                <a:latin typeface="Times New Roman"/>
                <a:ea typeface="Times New Roman"/>
                <a:cs typeface="Times New Roman"/>
                <a:sym typeface="Times New Roman"/>
              </a:rPr>
              <a:t>“Could you tell me where the bathroom is?”</a:t>
            </a:r>
            <a:endParaRPr sz="1800" b="0" i="1" u="none">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1" u="none">
              <a:solidFill>
                <a:srgbClr val="0070C0"/>
              </a:solidFill>
              <a:latin typeface="Times New Roman"/>
              <a:ea typeface="Times New Roman"/>
              <a:cs typeface="Times New Roman"/>
              <a:sym typeface="Times New Roman"/>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7">
                                            <p:txEl>
                                              <p:pRg st="0" end="0"/>
                                            </p:txEl>
                                          </p:spTgt>
                                        </p:tgtEl>
                                        <p:attrNameLst>
                                          <p:attrName>style.visibility</p:attrName>
                                        </p:attrNameLst>
                                      </p:cBhvr>
                                      <p:to>
                                        <p:strVal val="visible"/>
                                      </p:to>
                                    </p:set>
                                    <p:animEffect transition="in" filter="fade">
                                      <p:cBhvr>
                                        <p:cTn id="7" dur="2000"/>
                                        <p:tgtEl>
                                          <p:spTgt spid="12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7">
                                            <p:txEl>
                                              <p:pRg st="1" end="1"/>
                                            </p:txEl>
                                          </p:spTgt>
                                        </p:tgtEl>
                                        <p:attrNameLst>
                                          <p:attrName>style.visibility</p:attrName>
                                        </p:attrNameLst>
                                      </p:cBhvr>
                                      <p:to>
                                        <p:strVal val="visible"/>
                                      </p:to>
                                    </p:set>
                                    <p:animEffect transition="in" filter="fade">
                                      <p:cBhvr>
                                        <p:cTn id="12" dur="2000"/>
                                        <p:tgtEl>
                                          <p:spTgt spid="12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7">
                                            <p:txEl>
                                              <p:pRg st="2" end="2"/>
                                            </p:txEl>
                                          </p:spTgt>
                                        </p:tgtEl>
                                        <p:attrNameLst>
                                          <p:attrName>style.visibility</p:attrName>
                                        </p:attrNameLst>
                                      </p:cBhvr>
                                      <p:to>
                                        <p:strVal val="visible"/>
                                      </p:to>
                                    </p:set>
                                    <p:animEffect transition="in" filter="fade">
                                      <p:cBhvr>
                                        <p:cTn id="17" dur="2000"/>
                                        <p:tgtEl>
                                          <p:spTgt spid="12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19">
                                            <p:txEl>
                                              <p:pRg st="0" end="0"/>
                                            </p:txEl>
                                          </p:spTgt>
                                        </p:tgtEl>
                                        <p:attrNameLst>
                                          <p:attrName>style.visibility</p:attrName>
                                        </p:attrNameLst>
                                      </p:cBhvr>
                                      <p:to>
                                        <p:strVal val="visible"/>
                                      </p:to>
                                    </p:set>
                                    <p:animEffect transition="in" filter="fade">
                                      <p:cBhvr>
                                        <p:cTn id="22" dur="2000"/>
                                        <p:tgtEl>
                                          <p:spTgt spid="12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19">
                                            <p:txEl>
                                              <p:pRg st="1" end="1"/>
                                            </p:txEl>
                                          </p:spTgt>
                                        </p:tgtEl>
                                        <p:attrNameLst>
                                          <p:attrName>style.visibility</p:attrName>
                                        </p:attrNameLst>
                                      </p:cBhvr>
                                      <p:to>
                                        <p:strVal val="visible"/>
                                      </p:to>
                                    </p:set>
                                    <p:animEffect transition="in" filter="fade">
                                      <p:cBhvr>
                                        <p:cTn id="27" dur="2000"/>
                                        <p:tgtEl>
                                          <p:spTgt spid="12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9">
                                            <p:txEl>
                                              <p:pRg st="2" end="2"/>
                                            </p:txEl>
                                          </p:spTgt>
                                        </p:tgtEl>
                                        <p:attrNameLst>
                                          <p:attrName>style.visibility</p:attrName>
                                        </p:attrNameLst>
                                      </p:cBhvr>
                                      <p:to>
                                        <p:strVal val="visible"/>
                                      </p:to>
                                    </p:set>
                                    <p:animEffect transition="in" filter="fade">
                                      <p:cBhvr>
                                        <p:cTn id="32" dur="2000"/>
                                        <p:tgtEl>
                                          <p:spTgt spid="1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7"/>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27</a:t>
            </a:r>
            <a:endParaRPr/>
          </a:p>
        </p:txBody>
      </p:sp>
      <p:sp>
        <p:nvSpPr>
          <p:cNvPr id="1225" name="Google Shape;1225;p37" descr="New English File: Relative Claus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26" name="Google Shape;1226;p37"/>
          <p:cNvSpPr txBox="1"/>
          <p:nvPr/>
        </p:nvSpPr>
        <p:spPr>
          <a:xfrm>
            <a:off x="1100137" y="935037"/>
            <a:ext cx="6281737" cy="4208462"/>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800"/>
              <a:buFont typeface="Times New Roman"/>
              <a:buNone/>
            </a:pPr>
            <a:r>
              <a:rPr lang="fr-FR" sz="1800" b="0" i="0" u="none">
                <a:solidFill>
                  <a:schemeClr val="dk1"/>
                </a:solidFill>
                <a:latin typeface="Times New Roman"/>
                <a:ea typeface="Times New Roman"/>
                <a:cs typeface="Times New Roman"/>
                <a:sym typeface="Times New Roman"/>
              </a:rPr>
              <a:t>1- What does she want?  </a:t>
            </a:r>
            <a:endParaRPr/>
          </a:p>
          <a:p>
            <a:pPr marL="0" marR="0" lvl="0" indent="0" algn="l" rtl="0">
              <a:lnSpc>
                <a:spcPct val="150000"/>
              </a:lnSpc>
              <a:spcBef>
                <a:spcPts val="0"/>
              </a:spcBef>
              <a:spcAft>
                <a:spcPts val="0"/>
              </a:spcAft>
              <a:buClr>
                <a:srgbClr val="002060"/>
              </a:buClr>
              <a:buSzPts val="1800"/>
              <a:buFont typeface="Times New Roman"/>
              <a:buNone/>
            </a:pPr>
            <a:r>
              <a:rPr lang="fr-FR" sz="1800" b="0" i="1" u="none">
                <a:solidFill>
                  <a:srgbClr val="002060"/>
                </a:solidFill>
                <a:latin typeface="Times New Roman"/>
                <a:ea typeface="Times New Roman"/>
                <a:cs typeface="Times New Roman"/>
                <a:sym typeface="Times New Roman"/>
              </a:rPr>
              <a:t>Could you tell me what she wants?            </a:t>
            </a:r>
            <a:endParaRPr/>
          </a:p>
          <a:p>
            <a:pPr marL="0" marR="0" lvl="0" indent="0" algn="l" rtl="0">
              <a:lnSpc>
                <a:spcPct val="150000"/>
              </a:lnSpc>
              <a:spcBef>
                <a:spcPts val="0"/>
              </a:spcBef>
              <a:spcAft>
                <a:spcPts val="0"/>
              </a:spcAft>
              <a:buClr>
                <a:schemeClr val="dk1"/>
              </a:buClr>
              <a:buSzPts val="1800"/>
              <a:buFont typeface="Times New Roman"/>
              <a:buNone/>
            </a:pPr>
            <a:r>
              <a:rPr lang="fr-FR" sz="1800" b="0" i="0" u="none">
                <a:solidFill>
                  <a:schemeClr val="dk1"/>
                </a:solidFill>
                <a:latin typeface="Times New Roman"/>
                <a:ea typeface="Times New Roman"/>
                <a:cs typeface="Times New Roman"/>
                <a:sym typeface="Times New Roman"/>
              </a:rPr>
              <a:t>2- Why is that little baby crying? </a:t>
            </a:r>
            <a:endParaRPr/>
          </a:p>
          <a:p>
            <a:pPr marL="0" marR="0" lvl="0" indent="0" algn="l" rtl="0">
              <a:lnSpc>
                <a:spcPct val="150000"/>
              </a:lnSpc>
              <a:spcBef>
                <a:spcPts val="0"/>
              </a:spcBef>
              <a:spcAft>
                <a:spcPts val="0"/>
              </a:spcAft>
              <a:buClr>
                <a:srgbClr val="002060"/>
              </a:buClr>
              <a:buSzPts val="1800"/>
              <a:buFont typeface="Times New Roman"/>
              <a:buNone/>
            </a:pPr>
            <a:r>
              <a:rPr lang="fr-FR" sz="1800" b="0" i="1" u="none">
                <a:solidFill>
                  <a:srgbClr val="002060"/>
                </a:solidFill>
                <a:latin typeface="Times New Roman"/>
                <a:ea typeface="Times New Roman"/>
                <a:cs typeface="Times New Roman"/>
                <a:sym typeface="Times New Roman"/>
              </a:rPr>
              <a:t>Do you know why that little baby is crying?</a:t>
            </a:r>
            <a:endParaRPr/>
          </a:p>
          <a:p>
            <a:pPr marL="0" marR="0" lvl="0" indent="0" algn="l" rtl="0">
              <a:lnSpc>
                <a:spcPct val="150000"/>
              </a:lnSpc>
              <a:spcBef>
                <a:spcPts val="0"/>
              </a:spcBef>
              <a:spcAft>
                <a:spcPts val="0"/>
              </a:spcAft>
              <a:buClr>
                <a:schemeClr val="dk1"/>
              </a:buClr>
              <a:buSzPts val="1800"/>
              <a:buFont typeface="Times New Roman"/>
              <a:buNone/>
            </a:pPr>
            <a:r>
              <a:rPr lang="fr-FR" sz="1800" b="0" i="0" u="none">
                <a:solidFill>
                  <a:schemeClr val="dk1"/>
                </a:solidFill>
                <a:latin typeface="Times New Roman"/>
                <a:ea typeface="Times New Roman"/>
                <a:cs typeface="Times New Roman"/>
                <a:sym typeface="Times New Roman"/>
              </a:rPr>
              <a:t>3- Is there any water here?    </a:t>
            </a:r>
            <a:endParaRPr/>
          </a:p>
          <a:p>
            <a:pPr marL="0" marR="0" lvl="0" indent="0" algn="l" rtl="0">
              <a:lnSpc>
                <a:spcPct val="150000"/>
              </a:lnSpc>
              <a:spcBef>
                <a:spcPts val="0"/>
              </a:spcBef>
              <a:spcAft>
                <a:spcPts val="0"/>
              </a:spcAft>
              <a:buClr>
                <a:srgbClr val="002060"/>
              </a:buClr>
              <a:buSzPts val="1800"/>
              <a:buFont typeface="Times New Roman"/>
              <a:buNone/>
            </a:pPr>
            <a:r>
              <a:rPr lang="fr-FR" sz="1800" b="0" i="1" u="none">
                <a:solidFill>
                  <a:srgbClr val="002060"/>
                </a:solidFill>
                <a:latin typeface="Times New Roman"/>
                <a:ea typeface="Times New Roman"/>
                <a:cs typeface="Times New Roman"/>
                <a:sym typeface="Times New Roman"/>
              </a:rPr>
              <a:t>Do you know if there is any water here?   </a:t>
            </a:r>
            <a:endParaRPr/>
          </a:p>
          <a:p>
            <a:pPr marL="0" marR="0" lvl="0" indent="0" algn="l" rtl="0">
              <a:lnSpc>
                <a:spcPct val="150000"/>
              </a:lnSpc>
              <a:spcBef>
                <a:spcPts val="0"/>
              </a:spcBef>
              <a:spcAft>
                <a:spcPts val="0"/>
              </a:spcAft>
              <a:buClr>
                <a:schemeClr val="dk1"/>
              </a:buClr>
              <a:buSzPts val="1800"/>
              <a:buFont typeface="Times New Roman"/>
              <a:buNone/>
            </a:pPr>
            <a:r>
              <a:rPr lang="fr-FR" sz="1800" b="0" i="0" u="none">
                <a:solidFill>
                  <a:schemeClr val="dk1"/>
                </a:solidFill>
                <a:latin typeface="Times New Roman"/>
                <a:ea typeface="Times New Roman"/>
                <a:cs typeface="Times New Roman"/>
                <a:sym typeface="Times New Roman"/>
              </a:rPr>
              <a:t>4- Is he coming tomorrow?      </a:t>
            </a:r>
            <a:endParaRPr/>
          </a:p>
          <a:p>
            <a:pPr marL="0" marR="0" lvl="0" indent="0" algn="l" rtl="0">
              <a:lnSpc>
                <a:spcPct val="150000"/>
              </a:lnSpc>
              <a:spcBef>
                <a:spcPts val="0"/>
              </a:spcBef>
              <a:spcAft>
                <a:spcPts val="0"/>
              </a:spcAft>
              <a:buClr>
                <a:srgbClr val="002060"/>
              </a:buClr>
              <a:buSzPts val="1800"/>
              <a:buFont typeface="Times New Roman"/>
              <a:buNone/>
            </a:pPr>
            <a:r>
              <a:rPr lang="fr-FR" sz="1800" b="0" i="1" u="none">
                <a:solidFill>
                  <a:srgbClr val="002060"/>
                </a:solidFill>
                <a:latin typeface="Times New Roman"/>
                <a:ea typeface="Times New Roman"/>
                <a:cs typeface="Times New Roman"/>
                <a:sym typeface="Times New Roman"/>
              </a:rPr>
              <a:t>Could you tell me if he is coming tomorrow?</a:t>
            </a:r>
            <a:endParaRPr/>
          </a:p>
          <a:p>
            <a:pPr marL="0" marR="0" lvl="0" indent="0" algn="l" rtl="0">
              <a:lnSpc>
                <a:spcPct val="150000"/>
              </a:lnSpc>
              <a:spcBef>
                <a:spcPts val="0"/>
              </a:spcBef>
              <a:spcAft>
                <a:spcPts val="0"/>
              </a:spcAft>
              <a:buClr>
                <a:schemeClr val="dk1"/>
              </a:buClr>
              <a:buSzPts val="1800"/>
              <a:buFont typeface="Times New Roman"/>
              <a:buNone/>
            </a:pPr>
            <a:r>
              <a:rPr lang="fr-FR" sz="1800" b="0" i="0" u="none">
                <a:solidFill>
                  <a:schemeClr val="dk1"/>
                </a:solidFill>
                <a:latin typeface="Times New Roman"/>
                <a:ea typeface="Times New Roman"/>
                <a:cs typeface="Times New Roman"/>
                <a:sym typeface="Times New Roman"/>
              </a:rPr>
              <a:t>5- How many associates does she have? </a:t>
            </a:r>
            <a:endParaRPr/>
          </a:p>
          <a:p>
            <a:pPr marL="0" marR="0" lvl="0" indent="0" algn="l" rtl="0">
              <a:lnSpc>
                <a:spcPct val="150000"/>
              </a:lnSpc>
              <a:spcBef>
                <a:spcPts val="0"/>
              </a:spcBef>
              <a:spcAft>
                <a:spcPts val="0"/>
              </a:spcAft>
              <a:buClr>
                <a:srgbClr val="002060"/>
              </a:buClr>
              <a:buSzPts val="1800"/>
              <a:buFont typeface="Times New Roman"/>
              <a:buNone/>
            </a:pPr>
            <a:r>
              <a:rPr lang="fr-FR" sz="1800" b="0" i="1" u="none">
                <a:solidFill>
                  <a:srgbClr val="002060"/>
                </a:solidFill>
                <a:latin typeface="Times New Roman"/>
                <a:ea typeface="Times New Roman"/>
                <a:cs typeface="Times New Roman"/>
                <a:sym typeface="Times New Roman"/>
              </a:rPr>
              <a:t>Do you happen to know how many associates she has?</a:t>
            </a:r>
            <a:endParaRPr/>
          </a:p>
          <a:p>
            <a:pPr marL="0" marR="0" lvl="0" indent="0" algn="l" rtl="0">
              <a:lnSpc>
                <a:spcPct val="100000"/>
              </a:lnSpc>
              <a:spcBef>
                <a:spcPts val="0"/>
              </a:spcBef>
              <a:spcAft>
                <a:spcPts val="0"/>
              </a:spcAft>
              <a:buNone/>
            </a:pPr>
            <a:endParaRPr sz="1800" b="0" i="1" u="none">
              <a:solidFill>
                <a:srgbClr val="002060"/>
              </a:solidFill>
              <a:latin typeface="Times New Roman"/>
              <a:ea typeface="Times New Roman"/>
              <a:cs typeface="Times New Roman"/>
              <a:sym typeface="Times New Roman"/>
            </a:endParaRPr>
          </a:p>
        </p:txBody>
      </p:sp>
      <p:sp>
        <p:nvSpPr>
          <p:cNvPr id="1227" name="Google Shape;1227;p37"/>
          <p:cNvSpPr txBox="1"/>
          <p:nvPr/>
        </p:nvSpPr>
        <p:spPr>
          <a:xfrm>
            <a:off x="879475" y="665162"/>
            <a:ext cx="55483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1800"/>
              <a:buFont typeface="Times New Roman"/>
              <a:buNone/>
            </a:pPr>
            <a:r>
              <a:rPr lang="fr-FR" sz="1800" b="1" i="0" u="none">
                <a:solidFill>
                  <a:srgbClr val="7030A0"/>
                </a:solidFill>
                <a:latin typeface="Times New Roman"/>
                <a:ea typeface="Times New Roman"/>
                <a:cs typeface="Times New Roman"/>
                <a:sym typeface="Times New Roman"/>
              </a:rPr>
              <a:t>Rewrite the sentences without changing the meaning</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6">
                                            <p:txEl>
                                              <p:pRg st="0" end="0"/>
                                            </p:txEl>
                                          </p:spTgt>
                                        </p:tgtEl>
                                        <p:attrNameLst>
                                          <p:attrName>style.visibility</p:attrName>
                                        </p:attrNameLst>
                                      </p:cBhvr>
                                      <p:to>
                                        <p:strVal val="visible"/>
                                      </p:to>
                                    </p:set>
                                    <p:animEffect transition="in" filter="fade">
                                      <p:cBhvr>
                                        <p:cTn id="7" dur="500"/>
                                        <p:tgtEl>
                                          <p:spTgt spid="1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6">
                                            <p:txEl>
                                              <p:pRg st="1" end="1"/>
                                            </p:txEl>
                                          </p:spTgt>
                                        </p:tgtEl>
                                        <p:attrNameLst>
                                          <p:attrName>style.visibility</p:attrName>
                                        </p:attrNameLst>
                                      </p:cBhvr>
                                      <p:to>
                                        <p:strVal val="visible"/>
                                      </p:to>
                                    </p:set>
                                    <p:animEffect transition="in" filter="fade">
                                      <p:cBhvr>
                                        <p:cTn id="12" dur="500"/>
                                        <p:tgtEl>
                                          <p:spTgt spid="1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6">
                                            <p:txEl>
                                              <p:pRg st="2" end="2"/>
                                            </p:txEl>
                                          </p:spTgt>
                                        </p:tgtEl>
                                        <p:attrNameLst>
                                          <p:attrName>style.visibility</p:attrName>
                                        </p:attrNameLst>
                                      </p:cBhvr>
                                      <p:to>
                                        <p:strVal val="visible"/>
                                      </p:to>
                                    </p:set>
                                    <p:animEffect transition="in" filter="fade">
                                      <p:cBhvr>
                                        <p:cTn id="17" dur="500"/>
                                        <p:tgtEl>
                                          <p:spTgt spid="12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6">
                                            <p:txEl>
                                              <p:pRg st="3" end="3"/>
                                            </p:txEl>
                                          </p:spTgt>
                                        </p:tgtEl>
                                        <p:attrNameLst>
                                          <p:attrName>style.visibility</p:attrName>
                                        </p:attrNameLst>
                                      </p:cBhvr>
                                      <p:to>
                                        <p:strVal val="visible"/>
                                      </p:to>
                                    </p:set>
                                    <p:animEffect transition="in" filter="fade">
                                      <p:cBhvr>
                                        <p:cTn id="22" dur="500"/>
                                        <p:tgtEl>
                                          <p:spTgt spid="12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26">
                                            <p:txEl>
                                              <p:pRg st="4" end="4"/>
                                            </p:txEl>
                                          </p:spTgt>
                                        </p:tgtEl>
                                        <p:attrNameLst>
                                          <p:attrName>style.visibility</p:attrName>
                                        </p:attrNameLst>
                                      </p:cBhvr>
                                      <p:to>
                                        <p:strVal val="visible"/>
                                      </p:to>
                                    </p:set>
                                    <p:animEffect transition="in" filter="fade">
                                      <p:cBhvr>
                                        <p:cTn id="27" dur="500"/>
                                        <p:tgtEl>
                                          <p:spTgt spid="12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26">
                                            <p:txEl>
                                              <p:pRg st="5" end="5"/>
                                            </p:txEl>
                                          </p:spTgt>
                                        </p:tgtEl>
                                        <p:attrNameLst>
                                          <p:attrName>style.visibility</p:attrName>
                                        </p:attrNameLst>
                                      </p:cBhvr>
                                      <p:to>
                                        <p:strVal val="visible"/>
                                      </p:to>
                                    </p:set>
                                    <p:animEffect transition="in" filter="fade">
                                      <p:cBhvr>
                                        <p:cTn id="32" dur="500"/>
                                        <p:tgtEl>
                                          <p:spTgt spid="122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26">
                                            <p:txEl>
                                              <p:pRg st="6" end="6"/>
                                            </p:txEl>
                                          </p:spTgt>
                                        </p:tgtEl>
                                        <p:attrNameLst>
                                          <p:attrName>style.visibility</p:attrName>
                                        </p:attrNameLst>
                                      </p:cBhvr>
                                      <p:to>
                                        <p:strVal val="visible"/>
                                      </p:to>
                                    </p:set>
                                    <p:animEffect transition="in" filter="fade">
                                      <p:cBhvr>
                                        <p:cTn id="37" dur="500"/>
                                        <p:tgtEl>
                                          <p:spTgt spid="122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6">
                                            <p:txEl>
                                              <p:pRg st="7" end="7"/>
                                            </p:txEl>
                                          </p:spTgt>
                                        </p:tgtEl>
                                        <p:attrNameLst>
                                          <p:attrName>style.visibility</p:attrName>
                                        </p:attrNameLst>
                                      </p:cBhvr>
                                      <p:to>
                                        <p:strVal val="visible"/>
                                      </p:to>
                                    </p:set>
                                    <p:animEffect transition="in" filter="fade">
                                      <p:cBhvr>
                                        <p:cTn id="42" dur="500"/>
                                        <p:tgtEl>
                                          <p:spTgt spid="122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26">
                                            <p:txEl>
                                              <p:pRg st="8" end="8"/>
                                            </p:txEl>
                                          </p:spTgt>
                                        </p:tgtEl>
                                        <p:attrNameLst>
                                          <p:attrName>style.visibility</p:attrName>
                                        </p:attrNameLst>
                                      </p:cBhvr>
                                      <p:to>
                                        <p:strVal val="visible"/>
                                      </p:to>
                                    </p:set>
                                    <p:animEffect transition="in" filter="fade">
                                      <p:cBhvr>
                                        <p:cTn id="47" dur="500"/>
                                        <p:tgtEl>
                                          <p:spTgt spid="122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26">
                                            <p:txEl>
                                              <p:pRg st="9" end="9"/>
                                            </p:txEl>
                                          </p:spTgt>
                                        </p:tgtEl>
                                        <p:attrNameLst>
                                          <p:attrName>style.visibility</p:attrName>
                                        </p:attrNameLst>
                                      </p:cBhvr>
                                      <p:to>
                                        <p:strVal val="visible"/>
                                      </p:to>
                                    </p:set>
                                    <p:animEffect transition="in" filter="fade">
                                      <p:cBhvr>
                                        <p:cTn id="52" dur="500"/>
                                        <p:tgtEl>
                                          <p:spTgt spid="122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26">
                                            <p:txEl>
                                              <p:pRg st="10" end="10"/>
                                            </p:txEl>
                                          </p:spTgt>
                                        </p:tgtEl>
                                        <p:attrNameLst>
                                          <p:attrName>style.visibility</p:attrName>
                                        </p:attrNameLst>
                                      </p:cBhvr>
                                      <p:to>
                                        <p:strVal val="visible"/>
                                      </p:to>
                                    </p:set>
                                    <p:animEffect transition="in" filter="fade">
                                      <p:cBhvr>
                                        <p:cTn id="57" dur="500"/>
                                        <p:tgtEl>
                                          <p:spTgt spid="122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38"/>
          <p:cNvSpPr txBox="1">
            <a:spLocks noGrp="1"/>
          </p:cNvSpPr>
          <p:nvPr>
            <p:ph type="title" idx="4294967295"/>
          </p:nvPr>
        </p:nvSpPr>
        <p:spPr>
          <a:xfrm>
            <a:off x="4256521" y="433718"/>
            <a:ext cx="2925000" cy="93755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Relative Clauses </a:t>
            </a:r>
            <a:endParaRPr sz="3600" b="1" i="0" u="none" strike="noStrike" cap="none">
              <a:solidFill>
                <a:srgbClr val="FFFFFF"/>
              </a:solidFill>
              <a:latin typeface="Signika"/>
              <a:ea typeface="Signika"/>
              <a:cs typeface="Signika"/>
              <a:sym typeface="Signika"/>
            </a:endParaRPr>
          </a:p>
        </p:txBody>
      </p:sp>
      <p:sp>
        <p:nvSpPr>
          <p:cNvPr id="1233" name="Google Shape;1233;p38"/>
          <p:cNvSpPr txBox="1">
            <a:spLocks noGrp="1"/>
          </p:cNvSpPr>
          <p:nvPr>
            <p:ph type="subTitle" idx="1"/>
          </p:nvPr>
        </p:nvSpPr>
        <p:spPr>
          <a:xfrm>
            <a:off x="4391025" y="1695450"/>
            <a:ext cx="4429125" cy="26511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800" b="0" i="0" u="none">
                <a:solidFill>
                  <a:schemeClr val="dk1"/>
                </a:solidFill>
                <a:latin typeface="Times New Roman"/>
                <a:ea typeface="Times New Roman"/>
                <a:cs typeface="Times New Roman"/>
                <a:sym typeface="Times New Roman"/>
              </a:rPr>
              <a:t>A relative clause is used:</a:t>
            </a:r>
            <a:endParaRPr/>
          </a:p>
          <a:p>
            <a:pPr marL="0" lvl="0" indent="0" algn="just" rtl="0">
              <a:lnSpc>
                <a:spcPct val="100000"/>
              </a:lnSpc>
              <a:spcBef>
                <a:spcPts val="0"/>
              </a:spcBef>
              <a:spcAft>
                <a:spcPts val="0"/>
              </a:spcAft>
              <a:buSzPts val="900"/>
              <a:buNone/>
            </a:pPr>
            <a:endParaRPr sz="1800" b="0" i="0" u="none">
              <a:solidFill>
                <a:schemeClr val="dk1"/>
              </a:solidFill>
              <a:latin typeface="Times New Roman"/>
              <a:ea typeface="Times New Roman"/>
              <a:cs typeface="Times New Roman"/>
              <a:sym typeface="Times New Roman"/>
            </a:endParaRPr>
          </a:p>
          <a:p>
            <a:pPr marL="0" lvl="0" indent="-57150" algn="just" rtl="0">
              <a:lnSpc>
                <a:spcPct val="100000"/>
              </a:lnSpc>
              <a:spcBef>
                <a:spcPts val="0"/>
              </a:spcBef>
              <a:spcAft>
                <a:spcPts val="0"/>
              </a:spcAft>
              <a:buClr>
                <a:srgbClr val="000000"/>
              </a:buClr>
              <a:buSzPts val="900"/>
              <a:buFont typeface="Noto Sans Symbols"/>
              <a:buChar char="❑"/>
            </a:pPr>
            <a:r>
              <a:rPr lang="fr-FR" sz="1800" b="0" i="0" u="none">
                <a:solidFill>
                  <a:schemeClr val="dk1"/>
                </a:solidFill>
                <a:latin typeface="Times New Roman"/>
                <a:ea typeface="Times New Roman"/>
                <a:cs typeface="Times New Roman"/>
                <a:sym typeface="Times New Roman"/>
              </a:rPr>
              <a:t>to avoid repetition and combine sentences. </a:t>
            </a:r>
            <a:endParaRPr sz="1800" b="0" i="0" u="none">
              <a:solidFill>
                <a:schemeClr val="dk1"/>
              </a:solidFill>
              <a:latin typeface="Times New Roman"/>
              <a:ea typeface="Times New Roman"/>
              <a:cs typeface="Times New Roman"/>
              <a:sym typeface="Times New Roman"/>
            </a:endParaRPr>
          </a:p>
          <a:p>
            <a:pPr marL="0" lvl="0" indent="-57150" algn="just" rtl="0">
              <a:lnSpc>
                <a:spcPct val="100000"/>
              </a:lnSpc>
              <a:spcBef>
                <a:spcPts val="0"/>
              </a:spcBef>
              <a:spcAft>
                <a:spcPts val="0"/>
              </a:spcAft>
              <a:buClr>
                <a:srgbClr val="000000"/>
              </a:buClr>
              <a:buSzPts val="900"/>
              <a:buFont typeface="Noto Sans Symbols"/>
              <a:buChar char="❑"/>
            </a:pPr>
            <a:r>
              <a:rPr lang="fr-FR" sz="1800" b="0" i="0" u="none">
                <a:solidFill>
                  <a:schemeClr val="dk1"/>
                </a:solidFill>
                <a:latin typeface="Times New Roman"/>
                <a:ea typeface="Times New Roman"/>
                <a:cs typeface="Times New Roman"/>
                <a:sym typeface="Times New Roman"/>
              </a:rPr>
              <a:t>to give extra information about the nouns in the main clause, without starting a new senten</a:t>
            </a:r>
            <a:r>
              <a:rPr lang="fr-FR" sz="2000" b="0" i="0" u="none">
                <a:solidFill>
                  <a:schemeClr val="dk1"/>
                </a:solidFill>
                <a:latin typeface="Times New Roman"/>
                <a:ea typeface="Times New Roman"/>
                <a:cs typeface="Times New Roman"/>
                <a:sym typeface="Times New Roman"/>
              </a:rPr>
              <a:t>ce.</a:t>
            </a:r>
            <a:endParaRPr/>
          </a:p>
          <a:p>
            <a:pPr marL="342900" lvl="0" indent="-342900" algn="l" rtl="0">
              <a:lnSpc>
                <a:spcPct val="100000"/>
              </a:lnSpc>
              <a:spcBef>
                <a:spcPts val="0"/>
              </a:spcBef>
              <a:spcAft>
                <a:spcPts val="0"/>
              </a:spcAft>
              <a:buSzPts val="900"/>
              <a:buNone/>
            </a:pPr>
            <a:endParaRPr sz="2000" b="0" i="0" u="none">
              <a:solidFill>
                <a:schemeClr val="dk1"/>
              </a:solidFill>
              <a:latin typeface="Times New Roman"/>
              <a:ea typeface="Times New Roman"/>
              <a:cs typeface="Times New Roman"/>
              <a:sym typeface="Times New Roman"/>
            </a:endParaRPr>
          </a:p>
        </p:txBody>
      </p:sp>
      <p:sp>
        <p:nvSpPr>
          <p:cNvPr id="1234" name="Google Shape;1234;p38"/>
          <p:cNvSpPr txBox="1"/>
          <p:nvPr/>
        </p:nvSpPr>
        <p:spPr>
          <a:xfrm>
            <a:off x="1106487" y="774700"/>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35" name="Google Shape;1235;p38"/>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27</a:t>
            </a:r>
            <a:endParaRPr/>
          </a:p>
        </p:txBody>
      </p:sp>
      <p:sp>
        <p:nvSpPr>
          <p:cNvPr id="1236" name="Google Shape;1236;p38" descr="New English File: Relative Clauses"/>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1237" name="Google Shape;1237;p38" descr="Relative Clauses Defining and non-defining relative clauses. - ppt video  online download"/>
          <p:cNvPicPr preferRelativeResize="0"/>
          <p:nvPr/>
        </p:nvPicPr>
        <p:blipFill rotWithShape="1">
          <a:blip r:embed="rId3">
            <a:alphaModFix/>
          </a:blip>
          <a:srcRect/>
          <a:stretch/>
        </p:blipFill>
        <p:spPr>
          <a:xfrm>
            <a:off x="1239837" y="903287"/>
            <a:ext cx="2743200" cy="33655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39"/>
          <p:cNvSpPr txBox="1"/>
          <p:nvPr/>
        </p:nvSpPr>
        <p:spPr>
          <a:xfrm>
            <a:off x="292100" y="839787"/>
            <a:ext cx="8485187" cy="39211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2100"/>
              <a:buFont typeface="Times New Roman"/>
              <a:buNone/>
            </a:pPr>
            <a:r>
              <a:rPr lang="fr-FR" sz="2100" b="0" i="0" u="none">
                <a:solidFill>
                  <a:srgbClr val="000000"/>
                </a:solidFill>
                <a:latin typeface="Times New Roman"/>
                <a:ea typeface="Times New Roman"/>
                <a:cs typeface="Times New Roman"/>
                <a:sym typeface="Times New Roman"/>
              </a:rPr>
              <a:t>Relative clauses </a:t>
            </a:r>
            <a:r>
              <a:rPr lang="fr-FR" sz="2100" b="1" i="0" u="none">
                <a:solidFill>
                  <a:srgbClr val="FF0000"/>
                </a:solidFill>
                <a:latin typeface="Times New Roman"/>
                <a:ea typeface="Times New Roman"/>
                <a:cs typeface="Times New Roman"/>
                <a:sym typeface="Times New Roman"/>
              </a:rPr>
              <a:t>are divided into two types.</a:t>
            </a:r>
            <a:endParaRPr/>
          </a:p>
        </p:txBody>
      </p:sp>
      <p:sp>
        <p:nvSpPr>
          <p:cNvPr id="1243" name="Google Shape;1243;p39"/>
          <p:cNvSpPr/>
          <p:nvPr/>
        </p:nvSpPr>
        <p:spPr>
          <a:xfrm>
            <a:off x="0" y="3103981"/>
            <a:ext cx="3961263"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6B6B6B"/>
              </a:buClr>
              <a:buSzPts val="4100"/>
              <a:buFont typeface="Arial"/>
              <a:buNone/>
            </a:pPr>
            <a:r>
              <a:rPr lang="fr-FR" sz="4100" b="1" i="0" u="none" strike="noStrike" cap="none">
                <a:solidFill>
                  <a:srgbClr val="6B6B6B"/>
                </a:solidFill>
                <a:latin typeface="Arial"/>
                <a:ea typeface="Arial"/>
                <a:cs typeface="Arial"/>
                <a:sym typeface="Arial"/>
              </a:rPr>
              <a:t>Defining  RC</a:t>
            </a:r>
            <a:endParaRPr/>
          </a:p>
        </p:txBody>
      </p:sp>
      <p:sp>
        <p:nvSpPr>
          <p:cNvPr id="1244" name="Google Shape;1244;p39"/>
          <p:cNvSpPr/>
          <p:nvPr/>
        </p:nvSpPr>
        <p:spPr>
          <a:xfrm>
            <a:off x="4851780" y="3103981"/>
            <a:ext cx="4292221"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90DA"/>
              </a:buClr>
              <a:buSzPts val="4100"/>
              <a:buFont typeface="Arial"/>
              <a:buNone/>
            </a:pPr>
            <a:r>
              <a:rPr lang="fr-FR" sz="4100" b="1" i="0" u="none" strike="noStrike" cap="none">
                <a:solidFill>
                  <a:srgbClr val="FF90DA"/>
                </a:solidFill>
                <a:latin typeface="Arial"/>
                <a:ea typeface="Arial"/>
                <a:cs typeface="Arial"/>
                <a:sym typeface="Arial"/>
              </a:rPr>
              <a:t>Non-defining RC</a:t>
            </a:r>
            <a:endParaRPr/>
          </a:p>
        </p:txBody>
      </p:sp>
      <p:sp>
        <p:nvSpPr>
          <p:cNvPr id="1245" name="Google Shape;1245;p39"/>
          <p:cNvSpPr/>
          <p:nvPr/>
        </p:nvSpPr>
        <p:spPr>
          <a:xfrm>
            <a:off x="1765509" y="2338096"/>
            <a:ext cx="430246"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202020"/>
              </a:buClr>
              <a:buSzPts val="4100"/>
              <a:buFont typeface="Arial"/>
              <a:buNone/>
            </a:pPr>
            <a:r>
              <a:rPr lang="fr-FR" sz="4100" b="1" i="0" u="none" strike="noStrike" cap="none">
                <a:solidFill>
                  <a:srgbClr val="202020"/>
                </a:solidFill>
                <a:latin typeface="Arial"/>
                <a:ea typeface="Arial"/>
                <a:cs typeface="Arial"/>
                <a:sym typeface="Arial"/>
              </a:rPr>
              <a:t>1</a:t>
            </a:r>
            <a:endParaRPr/>
          </a:p>
        </p:txBody>
      </p:sp>
      <p:sp>
        <p:nvSpPr>
          <p:cNvPr id="1246" name="Google Shape;1246;p39"/>
          <p:cNvSpPr/>
          <p:nvPr/>
        </p:nvSpPr>
        <p:spPr>
          <a:xfrm>
            <a:off x="6782767" y="2338096"/>
            <a:ext cx="430246"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90DA"/>
              </a:buClr>
              <a:buSzPts val="4100"/>
              <a:buFont typeface="Arial"/>
              <a:buNone/>
            </a:pPr>
            <a:r>
              <a:rPr lang="fr-FR" sz="4100" b="1" i="0" u="none" strike="noStrike" cap="none">
                <a:solidFill>
                  <a:srgbClr val="FF90DA"/>
                </a:solidFill>
                <a:latin typeface="Arial"/>
                <a:ea typeface="Arial"/>
                <a:cs typeface="Arial"/>
                <a:sym typeface="Arial"/>
              </a:rPr>
              <a:t>2</a:t>
            </a:r>
            <a:endParaRPr/>
          </a:p>
        </p:txBody>
      </p:sp>
      <p:sp>
        <p:nvSpPr>
          <p:cNvPr id="1247" name="Google Shape;1247;p39"/>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28</a:t>
            </a:r>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40"/>
          <p:cNvSpPr/>
          <p:nvPr/>
        </p:nvSpPr>
        <p:spPr>
          <a:xfrm>
            <a:off x="0" y="0"/>
            <a:ext cx="3961263"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202020"/>
              </a:buClr>
              <a:buSzPts val="4100"/>
              <a:buFont typeface="Arial"/>
              <a:buNone/>
            </a:pPr>
            <a:r>
              <a:rPr lang="fr-FR" sz="4100" b="1" i="0" u="none" strike="noStrike" cap="none">
                <a:solidFill>
                  <a:srgbClr val="202020"/>
                </a:solidFill>
                <a:latin typeface="Arial"/>
                <a:ea typeface="Arial"/>
                <a:cs typeface="Arial"/>
                <a:sym typeface="Arial"/>
              </a:rPr>
              <a:t>Defining  RC</a:t>
            </a:r>
            <a:endParaRPr/>
          </a:p>
        </p:txBody>
      </p:sp>
      <p:sp>
        <p:nvSpPr>
          <p:cNvPr id="1253" name="Google Shape;1253;p40"/>
          <p:cNvSpPr/>
          <p:nvPr/>
        </p:nvSpPr>
        <p:spPr>
          <a:xfrm>
            <a:off x="4851780" y="8467"/>
            <a:ext cx="4292221" cy="70019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90DA"/>
              </a:buClr>
              <a:buSzPts val="4100"/>
              <a:buFont typeface="Arial"/>
              <a:buNone/>
            </a:pPr>
            <a:r>
              <a:rPr lang="fr-FR" sz="4100" b="1" i="0" u="none" strike="noStrike" cap="none">
                <a:solidFill>
                  <a:srgbClr val="FF90DA"/>
                </a:solidFill>
                <a:latin typeface="Arial"/>
                <a:ea typeface="Arial"/>
                <a:cs typeface="Arial"/>
                <a:sym typeface="Arial"/>
              </a:rPr>
              <a:t>Non-defining RC</a:t>
            </a:r>
            <a:endParaRPr/>
          </a:p>
        </p:txBody>
      </p:sp>
      <p:sp>
        <p:nvSpPr>
          <p:cNvPr id="1254" name="Google Shape;1254;p40"/>
          <p:cNvSpPr txBox="1"/>
          <p:nvPr/>
        </p:nvSpPr>
        <p:spPr>
          <a:xfrm>
            <a:off x="538162" y="1033462"/>
            <a:ext cx="2886075" cy="2562225"/>
          </a:xfrm>
          <a:prstGeom prst="rect">
            <a:avLst/>
          </a:prstGeom>
          <a:noFill/>
          <a:ln>
            <a:noFill/>
          </a:ln>
        </p:spPr>
        <p:txBody>
          <a:bodyPr spcFirstLastPara="1" wrap="square" lIns="68575" tIns="34275" rIns="68575" bIns="34275" anchor="t" anchorCtr="0">
            <a:spAutoFit/>
          </a:bodyPr>
          <a:lstStyle/>
          <a:p>
            <a:pPr marL="257175" marR="0" lvl="0" indent="-257175" algn="l" rtl="0">
              <a:lnSpc>
                <a:spcPct val="100000"/>
              </a:lnSpc>
              <a:spcBef>
                <a:spcPts val="0"/>
              </a:spcBef>
              <a:spcAft>
                <a:spcPts val="0"/>
              </a:spcAft>
              <a:buClr>
                <a:srgbClr val="000000"/>
              </a:buClr>
              <a:buSzPts val="1800"/>
              <a:buFont typeface="Noto Sans Symbols"/>
              <a:buChar char="✔"/>
            </a:pPr>
            <a:r>
              <a:rPr lang="fr-FR" sz="1800" b="0" i="0" u="none">
                <a:solidFill>
                  <a:srgbClr val="000000"/>
                </a:solidFill>
                <a:latin typeface="Times New Roman"/>
                <a:ea typeface="Times New Roman"/>
                <a:cs typeface="Times New Roman"/>
                <a:sym typeface="Times New Roman"/>
              </a:rPr>
              <a:t>Identify or classify nouns.</a:t>
            </a:r>
            <a:endParaRPr/>
          </a:p>
          <a:p>
            <a:pPr marL="257175" marR="0" lvl="0" indent="-257175" algn="l"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257175" marR="0" lvl="0" indent="-257175" algn="l" rtl="0">
              <a:lnSpc>
                <a:spcPct val="100000"/>
              </a:lnSpc>
              <a:spcBef>
                <a:spcPts val="0"/>
              </a:spcBef>
              <a:spcAft>
                <a:spcPts val="0"/>
              </a:spcAft>
              <a:buClr>
                <a:srgbClr val="000000"/>
              </a:buClr>
              <a:buSzPts val="1800"/>
              <a:buFont typeface="Noto Sans Symbols"/>
              <a:buChar char="✔"/>
            </a:pPr>
            <a:r>
              <a:rPr lang="fr-FR" sz="1800" b="0" i="0" u="none">
                <a:solidFill>
                  <a:srgbClr val="000000"/>
                </a:solidFill>
                <a:latin typeface="Times New Roman"/>
                <a:ea typeface="Times New Roman"/>
                <a:cs typeface="Times New Roman"/>
                <a:sym typeface="Times New Roman"/>
              </a:rPr>
              <a:t>Tell us which person/thing is meant</a:t>
            </a:r>
            <a:endParaRPr/>
          </a:p>
          <a:p>
            <a:pPr marL="257175" marR="0" lvl="0" indent="-257175" algn="just"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257175" marR="0" lvl="0" indent="-257175" algn="just"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E.g. Are you the one </a:t>
            </a:r>
            <a:r>
              <a:rPr lang="fr-FR" sz="1800" b="0" i="0" u="none">
                <a:solidFill>
                  <a:srgbClr val="0070C0"/>
                </a:solidFill>
                <a:latin typeface="Times New Roman"/>
                <a:ea typeface="Times New Roman"/>
                <a:cs typeface="Times New Roman"/>
                <a:sym typeface="Times New Roman"/>
              </a:rPr>
              <a:t>who sent me the email?</a:t>
            </a:r>
            <a:endParaRPr/>
          </a:p>
          <a:p>
            <a:pPr marL="257175" marR="0" lvl="0" indent="-257175" algn="just"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sp>
        <p:nvSpPr>
          <p:cNvPr id="1255" name="Google Shape;1255;p40"/>
          <p:cNvSpPr txBox="1"/>
          <p:nvPr/>
        </p:nvSpPr>
        <p:spPr>
          <a:xfrm>
            <a:off x="5507037" y="1033462"/>
            <a:ext cx="3408362" cy="2562225"/>
          </a:xfrm>
          <a:prstGeom prst="rect">
            <a:avLst/>
          </a:prstGeom>
          <a:noFill/>
          <a:ln>
            <a:noFill/>
          </a:ln>
        </p:spPr>
        <p:txBody>
          <a:bodyPr spcFirstLastPara="1" wrap="square" lIns="68575" tIns="34275" rIns="68575" bIns="34275" anchor="t" anchorCtr="0">
            <a:spAutoFit/>
          </a:bodyPr>
          <a:lstStyle/>
          <a:p>
            <a:pPr marL="257175" marR="0" lvl="0" indent="-257175" algn="l" rtl="0">
              <a:lnSpc>
                <a:spcPct val="100000"/>
              </a:lnSpc>
              <a:spcBef>
                <a:spcPts val="0"/>
              </a:spcBef>
              <a:spcAft>
                <a:spcPts val="0"/>
              </a:spcAft>
              <a:buClr>
                <a:srgbClr val="000000"/>
              </a:buClr>
              <a:buSzPts val="1800"/>
              <a:buFont typeface="Noto Sans Symbols"/>
              <a:buChar char="✔"/>
            </a:pPr>
            <a:r>
              <a:rPr lang="fr-FR" sz="1800" b="0" i="0" u="none">
                <a:solidFill>
                  <a:srgbClr val="000000"/>
                </a:solidFill>
                <a:latin typeface="Times New Roman"/>
                <a:ea typeface="Times New Roman"/>
                <a:cs typeface="Times New Roman"/>
                <a:sym typeface="Times New Roman"/>
              </a:rPr>
              <a:t> Describe the person/thing identified and provides extra information</a:t>
            </a:r>
            <a:endParaRPr/>
          </a:p>
          <a:p>
            <a:pPr marL="257175" marR="0" lvl="0" indent="-257175" algn="just"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257175" marR="0" lvl="0" indent="-257175" algn="just" rtl="0">
              <a:lnSpc>
                <a:spcPct val="100000"/>
              </a:lnSpc>
              <a:spcBef>
                <a:spcPts val="0"/>
              </a:spcBef>
              <a:spcAft>
                <a:spcPts val="0"/>
              </a:spcAft>
              <a:buClr>
                <a:srgbClr val="000000"/>
              </a:buClr>
              <a:buSzPts val="1800"/>
              <a:buFont typeface="Arial"/>
              <a:buNone/>
            </a:pPr>
            <a:endParaRPr sz="1800" b="0" i="0" u="none">
              <a:solidFill>
                <a:srgbClr val="000000"/>
              </a:solidFill>
              <a:latin typeface="Times New Roman"/>
              <a:ea typeface="Times New Roman"/>
              <a:cs typeface="Times New Roman"/>
              <a:sym typeface="Times New Roman"/>
            </a:endParaRPr>
          </a:p>
          <a:p>
            <a:pPr marL="257175" marR="0" lvl="0" indent="-257175" algn="just" rtl="0">
              <a:lnSpc>
                <a:spcPct val="100000"/>
              </a:lnSpc>
              <a:spcBef>
                <a:spcPts val="0"/>
              </a:spcBef>
              <a:spcAft>
                <a:spcPts val="0"/>
              </a:spcAft>
              <a:buClr>
                <a:srgbClr val="000000"/>
              </a:buClr>
              <a:buSzPts val="1800"/>
              <a:buFont typeface="Times New Roman"/>
              <a:buNone/>
            </a:pPr>
            <a:r>
              <a:rPr lang="fr-FR" sz="1800" b="0" i="0" u="none">
                <a:solidFill>
                  <a:srgbClr val="000000"/>
                </a:solidFill>
                <a:latin typeface="Times New Roman"/>
                <a:ea typeface="Times New Roman"/>
                <a:cs typeface="Times New Roman"/>
                <a:sym typeface="Times New Roman"/>
              </a:rPr>
              <a:t>E.g. The award was given to Sara</a:t>
            </a:r>
            <a:r>
              <a:rPr lang="fr-FR" sz="1800" b="0" i="0" u="none">
                <a:solidFill>
                  <a:srgbClr val="FF0000"/>
                </a:solidFill>
                <a:latin typeface="Times New Roman"/>
                <a:ea typeface="Times New Roman"/>
                <a:cs typeface="Times New Roman"/>
                <a:sym typeface="Times New Roman"/>
              </a:rPr>
              <a:t>,</a:t>
            </a:r>
            <a:r>
              <a:rPr lang="fr-FR" sz="1800" b="0" i="0" u="none">
                <a:solidFill>
                  <a:srgbClr val="000000"/>
                </a:solidFill>
                <a:latin typeface="Times New Roman"/>
                <a:ea typeface="Times New Roman"/>
                <a:cs typeface="Times New Roman"/>
                <a:sym typeface="Times New Roman"/>
              </a:rPr>
              <a:t> </a:t>
            </a:r>
            <a:r>
              <a:rPr lang="fr-FR" sz="1800" b="0" i="0" u="none">
                <a:solidFill>
                  <a:srgbClr val="FF349A"/>
                </a:solidFill>
                <a:latin typeface="Times New Roman"/>
                <a:ea typeface="Times New Roman"/>
                <a:cs typeface="Times New Roman"/>
                <a:sym typeface="Times New Roman"/>
              </a:rPr>
              <a:t>whose </a:t>
            </a:r>
            <a:r>
              <a:rPr lang="fr-FR" sz="1800" b="0" i="0" u="none">
                <a:solidFill>
                  <a:srgbClr val="000000"/>
                </a:solidFill>
                <a:latin typeface="Times New Roman"/>
                <a:ea typeface="Times New Roman"/>
                <a:cs typeface="Times New Roman"/>
                <a:sym typeface="Times New Roman"/>
              </a:rPr>
              <a:t>short story impressed the judges.</a:t>
            </a:r>
            <a:endParaRPr/>
          </a:p>
          <a:p>
            <a:pPr marL="0" marR="0" lvl="0" indent="0" algn="l" rtl="0">
              <a:lnSpc>
                <a:spcPct val="100000"/>
              </a:lnSpc>
              <a:spcBef>
                <a:spcPts val="0"/>
              </a:spcBef>
              <a:spcAft>
                <a:spcPts val="0"/>
              </a:spcAft>
              <a:buNone/>
            </a:pPr>
            <a:endParaRPr sz="1800" b="0" i="0" u="none">
              <a:solidFill>
                <a:srgbClr val="000000"/>
              </a:solidFill>
              <a:latin typeface="Times New Roman"/>
              <a:ea typeface="Times New Roman"/>
              <a:cs typeface="Times New Roman"/>
              <a:sym typeface="Times New Roman"/>
            </a:endParaRPr>
          </a:p>
        </p:txBody>
      </p:sp>
      <p:pic>
        <p:nvPicPr>
          <p:cNvPr id="1256" name="Google Shape;1256;p40" descr="Ballon Versus Sticker by Sabrina Mendes for iOS &amp; Android | GIPHY"/>
          <p:cNvPicPr preferRelativeResize="0"/>
          <p:nvPr/>
        </p:nvPicPr>
        <p:blipFill rotWithShape="1">
          <a:blip r:embed="rId3">
            <a:alphaModFix/>
          </a:blip>
          <a:srcRect/>
          <a:stretch/>
        </p:blipFill>
        <p:spPr>
          <a:xfrm>
            <a:off x="2644775" y="184150"/>
            <a:ext cx="3429000" cy="3429000"/>
          </a:xfrm>
          <a:prstGeom prst="rect">
            <a:avLst/>
          </a:prstGeom>
          <a:noFill/>
          <a:ln>
            <a:noFill/>
          </a:ln>
        </p:spPr>
      </p:pic>
      <p:sp>
        <p:nvSpPr>
          <p:cNvPr id="1257" name="Google Shape;1257;p40"/>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29</a:t>
            </a:r>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1"/>
          <p:cNvSpPr txBox="1">
            <a:spLocks noGrp="1"/>
          </p:cNvSpPr>
          <p:nvPr>
            <p:ph type="subTitle" idx="1"/>
          </p:nvPr>
        </p:nvSpPr>
        <p:spPr>
          <a:xfrm>
            <a:off x="1176337" y="1457325"/>
            <a:ext cx="7843837" cy="2651125"/>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800" b="1" i="0" u="none">
                <a:solidFill>
                  <a:srgbClr val="3A3F50"/>
                </a:solidFill>
                <a:latin typeface="Times New Roman"/>
                <a:ea typeface="Times New Roman"/>
                <a:cs typeface="Times New Roman"/>
                <a:sym typeface="Times New Roman"/>
              </a:rPr>
              <a:t> </a:t>
            </a:r>
            <a:r>
              <a:rPr lang="fr-FR" sz="1800" b="1" i="0" u="none">
                <a:solidFill>
                  <a:srgbClr val="0070C0"/>
                </a:solidFill>
                <a:latin typeface="Times New Roman"/>
                <a:ea typeface="Times New Roman"/>
                <a:cs typeface="Times New Roman"/>
                <a:sym typeface="Times New Roman"/>
              </a:rPr>
              <a:t>The relative pronouns are: </a:t>
            </a:r>
            <a:endParaRPr/>
          </a:p>
          <a:p>
            <a:pPr marL="0" lvl="0" indent="0" algn="just" rtl="0">
              <a:lnSpc>
                <a:spcPct val="100000"/>
              </a:lnSpc>
              <a:spcBef>
                <a:spcPts val="0"/>
              </a:spcBef>
              <a:spcAft>
                <a:spcPts val="0"/>
              </a:spcAft>
              <a:buSzPts val="900"/>
              <a:buNone/>
            </a:pPr>
            <a:endParaRPr sz="1800" b="1" i="0" u="none">
              <a:solidFill>
                <a:srgbClr val="3A3F50"/>
              </a:solidFill>
              <a:latin typeface="Times New Roman"/>
              <a:ea typeface="Times New Roman"/>
              <a:cs typeface="Times New Roman"/>
              <a:sym typeface="Times New Roman"/>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WHO/ THAT  </a:t>
            </a:r>
            <a:r>
              <a:rPr lang="fr-FR" sz="1800" b="1" i="0" u="none">
                <a:solidFill>
                  <a:srgbClr val="3A3F50"/>
                </a:solidFill>
                <a:latin typeface="Times New Roman"/>
                <a:ea typeface="Times New Roman"/>
                <a:cs typeface="Times New Roman"/>
                <a:sym typeface="Times New Roman"/>
              </a:rPr>
              <a:t>subject pronoun  for </a:t>
            </a:r>
            <a:r>
              <a:rPr lang="fr-FR" sz="1800" b="1" i="0" u="none">
                <a:solidFill>
                  <a:srgbClr val="FF349A"/>
                </a:solidFill>
                <a:latin typeface="Times New Roman"/>
                <a:ea typeface="Times New Roman"/>
                <a:cs typeface="Times New Roman"/>
                <a:sym typeface="Times New Roman"/>
              </a:rPr>
              <a:t>People</a:t>
            </a:r>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WHICH/ THAT </a:t>
            </a:r>
            <a:r>
              <a:rPr lang="fr-FR" sz="1800" b="1" i="0" u="none">
                <a:solidFill>
                  <a:srgbClr val="3A3F50"/>
                </a:solidFill>
                <a:latin typeface="Times New Roman"/>
                <a:ea typeface="Times New Roman"/>
                <a:cs typeface="Times New Roman"/>
                <a:sym typeface="Times New Roman"/>
              </a:rPr>
              <a:t>subject or object  pronoun  for </a:t>
            </a:r>
            <a:r>
              <a:rPr lang="fr-FR" sz="1800" b="1" i="0" u="none">
                <a:solidFill>
                  <a:srgbClr val="FF349A"/>
                </a:solidFill>
                <a:latin typeface="Times New Roman"/>
                <a:ea typeface="Times New Roman"/>
                <a:cs typeface="Times New Roman"/>
                <a:sym typeface="Times New Roman"/>
              </a:rPr>
              <a:t>People/Things</a:t>
            </a:r>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WHOM (or WHO) </a:t>
            </a:r>
            <a:r>
              <a:rPr lang="fr-FR" sz="1800" b="1" i="0" u="none">
                <a:solidFill>
                  <a:srgbClr val="3A3F50"/>
                </a:solidFill>
                <a:latin typeface="Times New Roman"/>
                <a:ea typeface="Times New Roman"/>
                <a:cs typeface="Times New Roman"/>
                <a:sym typeface="Times New Roman"/>
              </a:rPr>
              <a:t>object pronoun  for </a:t>
            </a:r>
            <a:r>
              <a:rPr lang="fr-FR" sz="1800" b="1" i="0" u="none">
                <a:solidFill>
                  <a:srgbClr val="FF349A"/>
                </a:solidFill>
                <a:latin typeface="Times New Roman"/>
                <a:ea typeface="Times New Roman"/>
                <a:cs typeface="Times New Roman"/>
                <a:sym typeface="Times New Roman"/>
              </a:rPr>
              <a:t>People</a:t>
            </a:r>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WHERE</a:t>
            </a:r>
            <a:r>
              <a:rPr lang="fr-FR" sz="1800" b="1" i="0" u="none">
                <a:solidFill>
                  <a:srgbClr val="3A3F50"/>
                </a:solidFill>
                <a:latin typeface="Times New Roman"/>
                <a:ea typeface="Times New Roman"/>
                <a:cs typeface="Times New Roman"/>
                <a:sym typeface="Times New Roman"/>
              </a:rPr>
              <a:t>   refers to </a:t>
            </a:r>
            <a:r>
              <a:rPr lang="fr-FR" sz="1800" b="1" i="0" u="none">
                <a:solidFill>
                  <a:srgbClr val="FF349A"/>
                </a:solidFill>
                <a:latin typeface="Times New Roman"/>
                <a:ea typeface="Times New Roman"/>
                <a:cs typeface="Times New Roman"/>
                <a:sym typeface="Times New Roman"/>
              </a:rPr>
              <a:t>Place</a:t>
            </a:r>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WHEN </a:t>
            </a:r>
            <a:r>
              <a:rPr lang="fr-FR" sz="1800" b="1" i="0" u="none">
                <a:solidFill>
                  <a:srgbClr val="3A3F50"/>
                </a:solidFill>
                <a:latin typeface="Times New Roman"/>
                <a:ea typeface="Times New Roman"/>
                <a:cs typeface="Times New Roman"/>
                <a:sym typeface="Times New Roman"/>
              </a:rPr>
              <a:t>  refers to </a:t>
            </a:r>
            <a:r>
              <a:rPr lang="fr-FR" sz="1800" b="1" i="0" u="none">
                <a:solidFill>
                  <a:srgbClr val="FF349A"/>
                </a:solidFill>
                <a:latin typeface="Times New Roman"/>
                <a:ea typeface="Times New Roman"/>
                <a:cs typeface="Times New Roman"/>
                <a:sym typeface="Times New Roman"/>
              </a:rPr>
              <a:t>Time</a:t>
            </a:r>
            <a:endParaRPr/>
          </a:p>
          <a:p>
            <a:pPr marL="0" lvl="0" indent="-57150" algn="just" rtl="0">
              <a:lnSpc>
                <a:spcPct val="100000"/>
              </a:lnSpc>
              <a:spcBef>
                <a:spcPts val="0"/>
              </a:spcBef>
              <a:spcAft>
                <a:spcPts val="0"/>
              </a:spcAft>
              <a:buClr>
                <a:srgbClr val="000000"/>
              </a:buClr>
              <a:buSzPts val="900"/>
              <a:buFont typeface="Arial"/>
              <a:buAutoNum type="arabicPeriod"/>
            </a:pPr>
            <a:r>
              <a:rPr lang="fr-FR" sz="1800" b="1" i="0" u="none">
                <a:solidFill>
                  <a:srgbClr val="FF349A"/>
                </a:solidFill>
                <a:latin typeface="Times New Roman"/>
                <a:ea typeface="Times New Roman"/>
                <a:cs typeface="Times New Roman"/>
                <a:sym typeface="Times New Roman"/>
              </a:rPr>
              <a:t>WHOSE</a:t>
            </a:r>
            <a:r>
              <a:rPr lang="fr-FR" sz="1800" b="1" i="0" u="none">
                <a:solidFill>
                  <a:srgbClr val="3A3F50"/>
                </a:solidFill>
                <a:latin typeface="Times New Roman"/>
                <a:ea typeface="Times New Roman"/>
                <a:cs typeface="Times New Roman"/>
                <a:sym typeface="Times New Roman"/>
              </a:rPr>
              <a:t> refers to </a:t>
            </a:r>
            <a:r>
              <a:rPr lang="fr-FR" sz="1800" b="1" i="0" u="none">
                <a:solidFill>
                  <a:srgbClr val="FF349A"/>
                </a:solidFill>
                <a:latin typeface="Times New Roman"/>
                <a:ea typeface="Times New Roman"/>
                <a:cs typeface="Times New Roman"/>
                <a:sym typeface="Times New Roman"/>
              </a:rPr>
              <a:t>Possession</a:t>
            </a:r>
            <a:r>
              <a:rPr lang="fr-FR" sz="1800" b="1" i="0" u="none">
                <a:solidFill>
                  <a:srgbClr val="3A3F50"/>
                </a:solidFill>
                <a:latin typeface="Times New Roman"/>
                <a:ea typeface="Times New Roman"/>
                <a:cs typeface="Times New Roman"/>
                <a:sym typeface="Times New Roman"/>
              </a:rPr>
              <a:t> for Humans and non Humans (animals and things)</a:t>
            </a:r>
            <a:endParaRPr/>
          </a:p>
        </p:txBody>
      </p:sp>
      <p:sp>
        <p:nvSpPr>
          <p:cNvPr id="1263" name="Google Shape;1263;p41"/>
          <p:cNvSpPr/>
          <p:nvPr/>
        </p:nvSpPr>
        <p:spPr>
          <a:xfrm>
            <a:off x="5040312" y="1157287"/>
            <a:ext cx="566737" cy="328612"/>
          </a:xfrm>
          <a:custGeom>
            <a:avLst/>
            <a:gdLst/>
            <a:ahLst/>
            <a:cxnLst/>
            <a:rect l="l" t="t" r="r" b="b"/>
            <a:pathLst>
              <a:path w="7640" h="4446" extrusionOk="0">
                <a:moveTo>
                  <a:pt x="4999" y="1"/>
                </a:moveTo>
                <a:lnTo>
                  <a:pt x="0" y="4446"/>
                </a:lnTo>
                <a:lnTo>
                  <a:pt x="7639" y="3866"/>
                </a:lnTo>
                <a:lnTo>
                  <a:pt x="49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64" name="Google Shape;1264;p41"/>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30</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62">
                                            <p:txEl>
                                              <p:pRg st="0" end="0"/>
                                            </p:txEl>
                                          </p:spTgt>
                                        </p:tgtEl>
                                        <p:attrNameLst>
                                          <p:attrName>style.visibility</p:attrName>
                                        </p:attrNameLst>
                                      </p:cBhvr>
                                      <p:to>
                                        <p:strVal val="visible"/>
                                      </p:to>
                                    </p:set>
                                    <p:anim calcmode="lin" valueType="num">
                                      <p:cBhvr additive="base">
                                        <p:cTn id="7" dur="500"/>
                                        <p:tgtEl>
                                          <p:spTgt spid="126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262">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62">
                                            <p:txEl>
                                              <p:pRg st="1" end="1"/>
                                            </p:txEl>
                                          </p:spTgt>
                                        </p:tgtEl>
                                        <p:attrNameLst>
                                          <p:attrName>style.visibility</p:attrName>
                                        </p:attrNameLst>
                                      </p:cBhvr>
                                      <p:to>
                                        <p:strVal val="visible"/>
                                      </p:to>
                                    </p:set>
                                    <p:anim calcmode="lin" valueType="num">
                                      <p:cBhvr additive="base">
                                        <p:cTn id="13" dur="500"/>
                                        <p:tgtEl>
                                          <p:spTgt spid="1262">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262">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62">
                                            <p:txEl>
                                              <p:pRg st="2" end="2"/>
                                            </p:txEl>
                                          </p:spTgt>
                                        </p:tgtEl>
                                        <p:attrNameLst>
                                          <p:attrName>style.visibility</p:attrName>
                                        </p:attrNameLst>
                                      </p:cBhvr>
                                      <p:to>
                                        <p:strVal val="visible"/>
                                      </p:to>
                                    </p:set>
                                    <p:anim calcmode="lin" valueType="num">
                                      <p:cBhvr additive="base">
                                        <p:cTn id="19" dur="500"/>
                                        <p:tgtEl>
                                          <p:spTgt spid="1262">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262">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62">
                                            <p:txEl>
                                              <p:pRg st="3" end="3"/>
                                            </p:txEl>
                                          </p:spTgt>
                                        </p:tgtEl>
                                        <p:attrNameLst>
                                          <p:attrName>style.visibility</p:attrName>
                                        </p:attrNameLst>
                                      </p:cBhvr>
                                      <p:to>
                                        <p:strVal val="visible"/>
                                      </p:to>
                                    </p:set>
                                    <p:anim calcmode="lin" valueType="num">
                                      <p:cBhvr additive="base">
                                        <p:cTn id="25" dur="500"/>
                                        <p:tgtEl>
                                          <p:spTgt spid="1262">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1262">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262">
                                            <p:txEl>
                                              <p:pRg st="4" end="4"/>
                                            </p:txEl>
                                          </p:spTgt>
                                        </p:tgtEl>
                                        <p:attrNameLst>
                                          <p:attrName>style.visibility</p:attrName>
                                        </p:attrNameLst>
                                      </p:cBhvr>
                                      <p:to>
                                        <p:strVal val="visible"/>
                                      </p:to>
                                    </p:set>
                                    <p:anim calcmode="lin" valueType="num">
                                      <p:cBhvr additive="base">
                                        <p:cTn id="31" dur="500"/>
                                        <p:tgtEl>
                                          <p:spTgt spid="1262">
                                            <p:txEl>
                                              <p:pRg st="4" end="4"/>
                                            </p:txEl>
                                          </p:spTgt>
                                        </p:tgtEl>
                                        <p:attrNameLst>
                                          <p:attrName>ppt_w</p:attrName>
                                        </p:attrNameLst>
                                      </p:cBhvr>
                                      <p:tavLst>
                                        <p:tav tm="0">
                                          <p:val>
                                            <p:strVal val="0"/>
                                          </p:val>
                                        </p:tav>
                                        <p:tav tm="100000">
                                          <p:val>
                                            <p:strVal val="#ppt_w"/>
                                          </p:val>
                                        </p:tav>
                                      </p:tavLst>
                                    </p:anim>
                                    <p:anim calcmode="lin" valueType="num">
                                      <p:cBhvr additive="base">
                                        <p:cTn id="32" dur="500"/>
                                        <p:tgtEl>
                                          <p:spTgt spid="1262">
                                            <p:txEl>
                                              <p:pRg st="4" end="4"/>
                                            </p:txEl>
                                          </p:spTgt>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1262">
                                            <p:txEl>
                                              <p:pRg st="5" end="5"/>
                                            </p:txEl>
                                          </p:spTgt>
                                        </p:tgtEl>
                                        <p:attrNameLst>
                                          <p:attrName>style.visibility</p:attrName>
                                        </p:attrNameLst>
                                      </p:cBhvr>
                                      <p:to>
                                        <p:strVal val="visible"/>
                                      </p:to>
                                    </p:set>
                                    <p:anim calcmode="lin" valueType="num">
                                      <p:cBhvr additive="base">
                                        <p:cTn id="37" dur="500"/>
                                        <p:tgtEl>
                                          <p:spTgt spid="1262">
                                            <p:txEl>
                                              <p:pRg st="5" end="5"/>
                                            </p:txEl>
                                          </p:spTgt>
                                        </p:tgtEl>
                                        <p:attrNameLst>
                                          <p:attrName>ppt_w</p:attrName>
                                        </p:attrNameLst>
                                      </p:cBhvr>
                                      <p:tavLst>
                                        <p:tav tm="0">
                                          <p:val>
                                            <p:strVal val="0"/>
                                          </p:val>
                                        </p:tav>
                                        <p:tav tm="100000">
                                          <p:val>
                                            <p:strVal val="#ppt_w"/>
                                          </p:val>
                                        </p:tav>
                                      </p:tavLst>
                                    </p:anim>
                                    <p:anim calcmode="lin" valueType="num">
                                      <p:cBhvr additive="base">
                                        <p:cTn id="38" dur="500"/>
                                        <p:tgtEl>
                                          <p:spTgt spid="1262">
                                            <p:txEl>
                                              <p:pRg st="5" end="5"/>
                                            </p:txEl>
                                          </p:spTgt>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262">
                                            <p:txEl>
                                              <p:pRg st="6" end="6"/>
                                            </p:txEl>
                                          </p:spTgt>
                                        </p:tgtEl>
                                        <p:attrNameLst>
                                          <p:attrName>style.visibility</p:attrName>
                                        </p:attrNameLst>
                                      </p:cBhvr>
                                      <p:to>
                                        <p:strVal val="visible"/>
                                      </p:to>
                                    </p:set>
                                    <p:anim calcmode="lin" valueType="num">
                                      <p:cBhvr additive="base">
                                        <p:cTn id="43" dur="500"/>
                                        <p:tgtEl>
                                          <p:spTgt spid="1262">
                                            <p:txEl>
                                              <p:pRg st="6" end="6"/>
                                            </p:txEl>
                                          </p:spTgt>
                                        </p:tgtEl>
                                        <p:attrNameLst>
                                          <p:attrName>ppt_w</p:attrName>
                                        </p:attrNameLst>
                                      </p:cBhvr>
                                      <p:tavLst>
                                        <p:tav tm="0">
                                          <p:val>
                                            <p:strVal val="0"/>
                                          </p:val>
                                        </p:tav>
                                        <p:tav tm="100000">
                                          <p:val>
                                            <p:strVal val="#ppt_w"/>
                                          </p:val>
                                        </p:tav>
                                      </p:tavLst>
                                    </p:anim>
                                    <p:anim calcmode="lin" valueType="num">
                                      <p:cBhvr additive="base">
                                        <p:cTn id="44" dur="500"/>
                                        <p:tgtEl>
                                          <p:spTgt spid="1262">
                                            <p:txEl>
                                              <p:pRg st="6" end="6"/>
                                            </p:txEl>
                                          </p:spTgt>
                                        </p:tgtEl>
                                        <p:attrNameLst>
                                          <p:attrName>ppt_h</p:attrName>
                                        </p:attrNameLst>
                                      </p:cBhvr>
                                      <p:tavLst>
                                        <p:tav tm="0">
                                          <p:val>
                                            <p:str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1262">
                                            <p:txEl>
                                              <p:pRg st="7" end="7"/>
                                            </p:txEl>
                                          </p:spTgt>
                                        </p:tgtEl>
                                        <p:attrNameLst>
                                          <p:attrName>style.visibility</p:attrName>
                                        </p:attrNameLst>
                                      </p:cBhvr>
                                      <p:to>
                                        <p:strVal val="visible"/>
                                      </p:to>
                                    </p:set>
                                    <p:anim calcmode="lin" valueType="num">
                                      <p:cBhvr additive="base">
                                        <p:cTn id="49" dur="500"/>
                                        <p:tgtEl>
                                          <p:spTgt spid="1262">
                                            <p:txEl>
                                              <p:pRg st="7" end="7"/>
                                            </p:txEl>
                                          </p:spTgt>
                                        </p:tgtEl>
                                        <p:attrNameLst>
                                          <p:attrName>ppt_w</p:attrName>
                                        </p:attrNameLst>
                                      </p:cBhvr>
                                      <p:tavLst>
                                        <p:tav tm="0">
                                          <p:val>
                                            <p:strVal val="0"/>
                                          </p:val>
                                        </p:tav>
                                        <p:tav tm="100000">
                                          <p:val>
                                            <p:strVal val="#ppt_w"/>
                                          </p:val>
                                        </p:tav>
                                      </p:tavLst>
                                    </p:anim>
                                    <p:anim calcmode="lin" valueType="num">
                                      <p:cBhvr additive="base">
                                        <p:cTn id="50" dur="500"/>
                                        <p:tgtEl>
                                          <p:spTgt spid="1262">
                                            <p:txEl>
                                              <p:pRg st="7" end="7"/>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42"/>
          <p:cNvSpPr txBox="1">
            <a:spLocks noGrp="1"/>
          </p:cNvSpPr>
          <p:nvPr>
            <p:ph type="title"/>
          </p:nvPr>
        </p:nvSpPr>
        <p:spPr>
          <a:xfrm>
            <a:off x="0" y="809625"/>
            <a:ext cx="7346950" cy="8413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FR" sz="1800" b="1" i="0" u="none">
                <a:solidFill>
                  <a:srgbClr val="7030A0"/>
                </a:solidFill>
                <a:latin typeface="Times New Roman"/>
                <a:ea typeface="Times New Roman"/>
                <a:cs typeface="Times New Roman"/>
                <a:sym typeface="Times New Roman"/>
              </a:rPr>
              <a:t>Complete the relative clauses using an appropriate relative pronoun. </a:t>
            </a:r>
            <a:endParaRPr/>
          </a:p>
        </p:txBody>
      </p:sp>
      <p:sp>
        <p:nvSpPr>
          <p:cNvPr id="1270" name="Google Shape;1270;p42"/>
          <p:cNvSpPr txBox="1"/>
          <p:nvPr/>
        </p:nvSpPr>
        <p:spPr>
          <a:xfrm>
            <a:off x="92075" y="1276350"/>
            <a:ext cx="8677275" cy="333692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2000"/>
              <a:buFont typeface="Times New Roman"/>
              <a:buNone/>
            </a:pPr>
            <a:r>
              <a:rPr lang="fr-FR" sz="2000" b="0" i="0" u="none">
                <a:solidFill>
                  <a:srgbClr val="000000"/>
                </a:solidFill>
                <a:latin typeface="Times New Roman"/>
                <a:ea typeface="Times New Roman"/>
                <a:cs typeface="Times New Roman"/>
                <a:sym typeface="Times New Roman"/>
              </a:rPr>
              <a:t> </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I sent an email to my brother,  ………….. lives in Australia.</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The company called a lawyer…………firm is known for such cases.</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They broke the computer …………….     belongs to the company.</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They started their business in a remote city, ……….they think there is little competition.</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The idea behind the advertising campaign was inspired from a previous era ……………… women did not use to have freedom of expression.</a:t>
            </a:r>
            <a:r>
              <a:rPr lang="fr-FR" sz="1800" b="1" i="0" u="none">
                <a:solidFill>
                  <a:srgbClr val="000000"/>
                </a:solidFill>
                <a:latin typeface="Arial"/>
                <a:ea typeface="Arial"/>
                <a:cs typeface="Arial"/>
                <a:sym typeface="Arial"/>
              </a:rPr>
              <a:t> </a:t>
            </a:r>
            <a:endParaRPr/>
          </a:p>
          <a:p>
            <a:pPr marL="0" marR="0" lvl="0" indent="-114300" algn="l" rtl="0">
              <a:lnSpc>
                <a:spcPct val="130000"/>
              </a:lnSpc>
              <a:spcBef>
                <a:spcPts val="0"/>
              </a:spcBef>
              <a:spcAft>
                <a:spcPts val="0"/>
              </a:spcAft>
              <a:buClr>
                <a:srgbClr val="000000"/>
              </a:buClr>
              <a:buSzPts val="1800"/>
              <a:buFont typeface="Arial"/>
              <a:buAutoNum type="arabicPeriod"/>
            </a:pPr>
            <a:r>
              <a:rPr lang="fr-FR" sz="1800" b="0" i="0" u="none">
                <a:solidFill>
                  <a:srgbClr val="000000"/>
                </a:solidFill>
                <a:latin typeface="Times New Roman"/>
                <a:ea typeface="Times New Roman"/>
                <a:cs typeface="Times New Roman"/>
                <a:sym typeface="Times New Roman"/>
              </a:rPr>
              <a:t>An advertising campaign is a specifically designed strategy ……….. is carried out across different medium. </a:t>
            </a:r>
            <a:endParaRPr/>
          </a:p>
        </p:txBody>
      </p:sp>
      <p:sp>
        <p:nvSpPr>
          <p:cNvPr id="1271" name="Google Shape;1271;p42"/>
          <p:cNvSpPr txBox="1"/>
          <p:nvPr/>
        </p:nvSpPr>
        <p:spPr>
          <a:xfrm>
            <a:off x="3959225" y="3422650"/>
            <a:ext cx="1690687"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a:t>
            </a:r>
            <a:endParaRPr/>
          </a:p>
        </p:txBody>
      </p:sp>
      <p:sp>
        <p:nvSpPr>
          <p:cNvPr id="1272" name="Google Shape;1272;p42"/>
          <p:cNvSpPr txBox="1"/>
          <p:nvPr/>
        </p:nvSpPr>
        <p:spPr>
          <a:xfrm>
            <a:off x="3073400" y="1670050"/>
            <a:ext cx="8032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who </a:t>
            </a:r>
            <a:endParaRPr/>
          </a:p>
        </p:txBody>
      </p:sp>
      <p:sp>
        <p:nvSpPr>
          <p:cNvPr id="1273" name="Google Shape;1273;p42"/>
          <p:cNvSpPr txBox="1"/>
          <p:nvPr/>
        </p:nvSpPr>
        <p:spPr>
          <a:xfrm>
            <a:off x="5830887" y="3779837"/>
            <a:ext cx="1032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that</a:t>
            </a:r>
            <a:endParaRPr/>
          </a:p>
        </p:txBody>
      </p:sp>
      <p:sp>
        <p:nvSpPr>
          <p:cNvPr id="1274" name="Google Shape;1274;p42"/>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31</a:t>
            </a:r>
            <a:endParaRPr/>
          </a:p>
        </p:txBody>
      </p:sp>
      <p:sp>
        <p:nvSpPr>
          <p:cNvPr id="1275" name="Google Shape;1275;p42"/>
          <p:cNvSpPr txBox="1"/>
          <p:nvPr/>
        </p:nvSpPr>
        <p:spPr>
          <a:xfrm>
            <a:off x="3073400" y="2054225"/>
            <a:ext cx="8032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whose </a:t>
            </a:r>
            <a:endParaRPr/>
          </a:p>
        </p:txBody>
      </p:sp>
      <p:sp>
        <p:nvSpPr>
          <p:cNvPr id="1276" name="Google Shape;1276;p42"/>
          <p:cNvSpPr txBox="1"/>
          <p:nvPr/>
        </p:nvSpPr>
        <p:spPr>
          <a:xfrm>
            <a:off x="2738437" y="2401887"/>
            <a:ext cx="122078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which/that </a:t>
            </a:r>
            <a:endParaRPr/>
          </a:p>
        </p:txBody>
      </p:sp>
      <p:sp>
        <p:nvSpPr>
          <p:cNvPr id="1277" name="Google Shape;1277;p42"/>
          <p:cNvSpPr txBox="1"/>
          <p:nvPr/>
        </p:nvSpPr>
        <p:spPr>
          <a:xfrm>
            <a:off x="4249737" y="2701925"/>
            <a:ext cx="8034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where</a:t>
            </a:r>
            <a:endParaRPr/>
          </a:p>
        </p:txBody>
      </p:sp>
      <p:sp>
        <p:nvSpPr>
          <p:cNvPr id="1278" name="Google Shape;1278;p42"/>
          <p:cNvSpPr txBox="1"/>
          <p:nvPr/>
        </p:nvSpPr>
        <p:spPr>
          <a:xfrm>
            <a:off x="7346950" y="3111500"/>
            <a:ext cx="950912"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349A"/>
              </a:buClr>
              <a:buSzPts val="1600"/>
              <a:buFont typeface="Times New Roman"/>
              <a:buNone/>
            </a:pPr>
            <a:r>
              <a:rPr lang="fr-FR" sz="1600" b="0" i="0" u="none">
                <a:solidFill>
                  <a:srgbClr val="FF349A"/>
                </a:solidFill>
                <a:latin typeface="Times New Roman"/>
                <a:ea typeface="Times New Roman"/>
                <a:cs typeface="Times New Roman"/>
                <a:sym typeface="Times New Roman"/>
              </a:rPr>
              <a:t> when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1"/>
                                        </p:tgtEl>
                                        <p:attrNameLst>
                                          <p:attrName>style.visibility</p:attrName>
                                        </p:attrNameLst>
                                      </p:cBhvr>
                                      <p:to>
                                        <p:strVal val="visible"/>
                                      </p:to>
                                    </p:set>
                                    <p:animEffect transition="in" filter="fade">
                                      <p:cBhvr>
                                        <p:cTn id="7" dur="1000"/>
                                        <p:tgtEl>
                                          <p:spTgt spid="1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0">
                                            <p:txEl>
                                              <p:pRg st="0" end="0"/>
                                            </p:txEl>
                                          </p:spTgt>
                                        </p:tgtEl>
                                        <p:attrNameLst>
                                          <p:attrName>style.visibility</p:attrName>
                                        </p:attrNameLst>
                                      </p:cBhvr>
                                      <p:to>
                                        <p:strVal val="visible"/>
                                      </p:to>
                                    </p:set>
                                    <p:animEffect transition="in" filter="fade">
                                      <p:cBhvr>
                                        <p:cTn id="12" dur="2000"/>
                                        <p:tgtEl>
                                          <p:spTgt spid="12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0">
                                            <p:txEl>
                                              <p:pRg st="1" end="1"/>
                                            </p:txEl>
                                          </p:spTgt>
                                        </p:tgtEl>
                                        <p:attrNameLst>
                                          <p:attrName>style.visibility</p:attrName>
                                        </p:attrNameLst>
                                      </p:cBhvr>
                                      <p:to>
                                        <p:strVal val="visible"/>
                                      </p:to>
                                    </p:set>
                                    <p:animEffect transition="in" filter="fade">
                                      <p:cBhvr>
                                        <p:cTn id="17" dur="2000"/>
                                        <p:tgtEl>
                                          <p:spTgt spid="127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0">
                                            <p:txEl>
                                              <p:pRg st="2" end="2"/>
                                            </p:txEl>
                                          </p:spTgt>
                                        </p:tgtEl>
                                        <p:attrNameLst>
                                          <p:attrName>style.visibility</p:attrName>
                                        </p:attrNameLst>
                                      </p:cBhvr>
                                      <p:to>
                                        <p:strVal val="visible"/>
                                      </p:to>
                                    </p:set>
                                    <p:animEffect transition="in" filter="fade">
                                      <p:cBhvr>
                                        <p:cTn id="22" dur="2000"/>
                                        <p:tgtEl>
                                          <p:spTgt spid="127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0">
                                            <p:txEl>
                                              <p:pRg st="3" end="3"/>
                                            </p:txEl>
                                          </p:spTgt>
                                        </p:tgtEl>
                                        <p:attrNameLst>
                                          <p:attrName>style.visibility</p:attrName>
                                        </p:attrNameLst>
                                      </p:cBhvr>
                                      <p:to>
                                        <p:strVal val="visible"/>
                                      </p:to>
                                    </p:set>
                                    <p:animEffect transition="in" filter="fade">
                                      <p:cBhvr>
                                        <p:cTn id="27" dur="2000"/>
                                        <p:tgtEl>
                                          <p:spTgt spid="127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70">
                                            <p:txEl>
                                              <p:pRg st="4" end="4"/>
                                            </p:txEl>
                                          </p:spTgt>
                                        </p:tgtEl>
                                        <p:attrNameLst>
                                          <p:attrName>style.visibility</p:attrName>
                                        </p:attrNameLst>
                                      </p:cBhvr>
                                      <p:to>
                                        <p:strVal val="visible"/>
                                      </p:to>
                                    </p:set>
                                    <p:animEffect transition="in" filter="fade">
                                      <p:cBhvr>
                                        <p:cTn id="32" dur="2000"/>
                                        <p:tgtEl>
                                          <p:spTgt spid="127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0">
                                            <p:txEl>
                                              <p:pRg st="5" end="5"/>
                                            </p:txEl>
                                          </p:spTgt>
                                        </p:tgtEl>
                                        <p:attrNameLst>
                                          <p:attrName>style.visibility</p:attrName>
                                        </p:attrNameLst>
                                      </p:cBhvr>
                                      <p:to>
                                        <p:strVal val="visible"/>
                                      </p:to>
                                    </p:set>
                                    <p:animEffect transition="in" filter="fade">
                                      <p:cBhvr>
                                        <p:cTn id="37" dur="2000"/>
                                        <p:tgtEl>
                                          <p:spTgt spid="127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70">
                                            <p:txEl>
                                              <p:pRg st="6" end="6"/>
                                            </p:txEl>
                                          </p:spTgt>
                                        </p:tgtEl>
                                        <p:attrNameLst>
                                          <p:attrName>style.visibility</p:attrName>
                                        </p:attrNameLst>
                                      </p:cBhvr>
                                      <p:to>
                                        <p:strVal val="visible"/>
                                      </p:to>
                                    </p:set>
                                    <p:animEffect transition="in" filter="fade">
                                      <p:cBhvr>
                                        <p:cTn id="42" dur="2000"/>
                                        <p:tgtEl>
                                          <p:spTgt spid="127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72">
                                            <p:txEl>
                                              <p:pRg st="0" end="0"/>
                                            </p:txEl>
                                          </p:spTgt>
                                        </p:tgtEl>
                                        <p:attrNameLst>
                                          <p:attrName>style.visibility</p:attrName>
                                        </p:attrNameLst>
                                      </p:cBhvr>
                                      <p:to>
                                        <p:strVal val="visible"/>
                                      </p:to>
                                    </p:set>
                                    <p:animEffect transition="in" filter="fade">
                                      <p:cBhvr>
                                        <p:cTn id="47" dur="2000"/>
                                        <p:tgtEl>
                                          <p:spTgt spid="127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75">
                                            <p:txEl>
                                              <p:pRg st="0" end="0"/>
                                            </p:txEl>
                                          </p:spTgt>
                                        </p:tgtEl>
                                        <p:attrNameLst>
                                          <p:attrName>style.visibility</p:attrName>
                                        </p:attrNameLst>
                                      </p:cBhvr>
                                      <p:to>
                                        <p:strVal val="visible"/>
                                      </p:to>
                                    </p:set>
                                    <p:animEffect transition="in" filter="fade">
                                      <p:cBhvr>
                                        <p:cTn id="52" dur="2000"/>
                                        <p:tgtEl>
                                          <p:spTgt spid="127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76">
                                            <p:txEl>
                                              <p:pRg st="0" end="0"/>
                                            </p:txEl>
                                          </p:spTgt>
                                        </p:tgtEl>
                                        <p:attrNameLst>
                                          <p:attrName>style.visibility</p:attrName>
                                        </p:attrNameLst>
                                      </p:cBhvr>
                                      <p:to>
                                        <p:strVal val="visible"/>
                                      </p:to>
                                    </p:set>
                                    <p:animEffect transition="in" filter="fade">
                                      <p:cBhvr>
                                        <p:cTn id="57" dur="2000"/>
                                        <p:tgtEl>
                                          <p:spTgt spid="127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77">
                                            <p:txEl>
                                              <p:pRg st="0" end="0"/>
                                            </p:txEl>
                                          </p:spTgt>
                                        </p:tgtEl>
                                        <p:attrNameLst>
                                          <p:attrName>style.visibility</p:attrName>
                                        </p:attrNameLst>
                                      </p:cBhvr>
                                      <p:to>
                                        <p:strVal val="visible"/>
                                      </p:to>
                                    </p:set>
                                    <p:animEffect transition="in" filter="fade">
                                      <p:cBhvr>
                                        <p:cTn id="62" dur="2000"/>
                                        <p:tgtEl>
                                          <p:spTgt spid="1277">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78">
                                            <p:txEl>
                                              <p:pRg st="0" end="0"/>
                                            </p:txEl>
                                          </p:spTgt>
                                        </p:tgtEl>
                                        <p:attrNameLst>
                                          <p:attrName>style.visibility</p:attrName>
                                        </p:attrNameLst>
                                      </p:cBhvr>
                                      <p:to>
                                        <p:strVal val="visible"/>
                                      </p:to>
                                    </p:set>
                                    <p:animEffect transition="in" filter="fade">
                                      <p:cBhvr>
                                        <p:cTn id="67" dur="2000"/>
                                        <p:tgtEl>
                                          <p:spTgt spid="1278">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73">
                                            <p:txEl>
                                              <p:pRg st="0" end="0"/>
                                            </p:txEl>
                                          </p:spTgt>
                                        </p:tgtEl>
                                        <p:attrNameLst>
                                          <p:attrName>style.visibility</p:attrName>
                                        </p:attrNameLst>
                                      </p:cBhvr>
                                      <p:to>
                                        <p:strVal val="visible"/>
                                      </p:to>
                                    </p:set>
                                    <p:animEffect transition="in" filter="fade">
                                      <p:cBhvr>
                                        <p:cTn id="72" dur="2000"/>
                                        <p:tgtEl>
                                          <p:spTgt spid="12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43"/>
          <p:cNvPicPr preferRelativeResize="0"/>
          <p:nvPr/>
        </p:nvPicPr>
        <p:blipFill rotWithShape="1">
          <a:blip r:embed="rId3">
            <a:alphaModFix/>
          </a:blip>
          <a:srcRect/>
          <a:stretch/>
        </p:blipFill>
        <p:spPr>
          <a:xfrm>
            <a:off x="2024062" y="1320800"/>
            <a:ext cx="2592387" cy="3186112"/>
          </a:xfrm>
          <a:prstGeom prst="rect">
            <a:avLst/>
          </a:prstGeom>
          <a:noFill/>
          <a:ln>
            <a:noFill/>
          </a:ln>
        </p:spPr>
      </p:pic>
      <p:sp>
        <p:nvSpPr>
          <p:cNvPr id="1284" name="Google Shape;1284;p43"/>
          <p:cNvSpPr txBox="1">
            <a:spLocks noGrp="1"/>
          </p:cNvSpPr>
          <p:nvPr>
            <p:ph type="title" idx="4294967295"/>
          </p:nvPr>
        </p:nvSpPr>
        <p:spPr>
          <a:xfrm>
            <a:off x="5818188" y="1065000"/>
            <a:ext cx="29250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Idioms </a:t>
            </a:r>
            <a:endParaRPr sz="3600" b="1" i="0" u="none" strike="noStrike" cap="none">
              <a:solidFill>
                <a:srgbClr val="FFFFFF"/>
              </a:solidFill>
              <a:latin typeface="Signika"/>
              <a:ea typeface="Signika"/>
              <a:cs typeface="Signika"/>
              <a:sym typeface="Signika"/>
            </a:endParaRPr>
          </a:p>
        </p:txBody>
      </p:sp>
      <p:sp>
        <p:nvSpPr>
          <p:cNvPr id="1285" name="Google Shape;1285;p43"/>
          <p:cNvSpPr txBox="1">
            <a:spLocks noGrp="1"/>
          </p:cNvSpPr>
          <p:nvPr>
            <p:ph type="subTitle" idx="1"/>
          </p:nvPr>
        </p:nvSpPr>
        <p:spPr>
          <a:xfrm>
            <a:off x="5354637" y="1962150"/>
            <a:ext cx="3217862" cy="2862262"/>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900"/>
              <a:buNone/>
            </a:pPr>
            <a:r>
              <a:rPr lang="fr-FR" sz="1800" b="0" i="0" u="none">
                <a:solidFill>
                  <a:srgbClr val="000000"/>
                </a:solidFill>
                <a:latin typeface="Times New Roman"/>
                <a:ea typeface="Times New Roman"/>
                <a:cs typeface="Times New Roman"/>
                <a:sym typeface="Times New Roman"/>
              </a:rPr>
              <a:t>An idiom is a phrase, saying or a group of words that has a metaphorical (not literal) meaning. </a:t>
            </a:r>
            <a:endParaRPr/>
          </a:p>
          <a:p>
            <a:pPr marL="0" lvl="0" indent="0" algn="just" rtl="0">
              <a:lnSpc>
                <a:spcPct val="100000"/>
              </a:lnSpc>
              <a:spcBef>
                <a:spcPts val="0"/>
              </a:spcBef>
              <a:spcAft>
                <a:spcPts val="0"/>
              </a:spcAft>
              <a:buSzPts val="900"/>
              <a:buNone/>
            </a:pPr>
            <a:endParaRPr sz="1800" b="0" i="0" u="none">
              <a:solidFill>
                <a:srgbClr val="000000"/>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900"/>
              <a:buNone/>
            </a:pPr>
            <a:r>
              <a:rPr lang="fr-FR" sz="1800" b="0" i="0" u="none">
                <a:solidFill>
                  <a:srgbClr val="000000"/>
                </a:solidFill>
                <a:latin typeface="Times New Roman"/>
                <a:ea typeface="Times New Roman"/>
                <a:cs typeface="Times New Roman"/>
                <a:sym typeface="Times New Roman"/>
              </a:rPr>
              <a:t>You may know the meaning of individual words, but not the overall  meaning when they are put together in a particular way.</a:t>
            </a:r>
            <a:endParaRPr/>
          </a:p>
          <a:p>
            <a:pPr marL="342900" lvl="0" indent="-342900" algn="l" rtl="0">
              <a:lnSpc>
                <a:spcPct val="100000"/>
              </a:lnSpc>
              <a:spcBef>
                <a:spcPts val="0"/>
              </a:spcBef>
              <a:spcAft>
                <a:spcPts val="0"/>
              </a:spcAft>
              <a:buSzPts val="900"/>
              <a:buNone/>
            </a:pPr>
            <a:endParaRPr sz="1800" b="0" i="0" u="none">
              <a:solidFill>
                <a:srgbClr val="000000"/>
              </a:solidFill>
              <a:latin typeface="Times New Roman"/>
              <a:ea typeface="Times New Roman"/>
              <a:cs typeface="Times New Roman"/>
              <a:sym typeface="Times New Roman"/>
            </a:endParaRPr>
          </a:p>
        </p:txBody>
      </p:sp>
      <p:sp>
        <p:nvSpPr>
          <p:cNvPr id="1286" name="Google Shape;1286;p43"/>
          <p:cNvSpPr txBox="1"/>
          <p:nvPr/>
        </p:nvSpPr>
        <p:spPr>
          <a:xfrm>
            <a:off x="1819275" y="1095375"/>
            <a:ext cx="3009900" cy="3667125"/>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87" name="Google Shape;1287;p43"/>
          <p:cNvSpPr/>
          <p:nvPr/>
        </p:nvSpPr>
        <p:spPr>
          <a:xfrm>
            <a:off x="5040312" y="1157287"/>
            <a:ext cx="566737" cy="328612"/>
          </a:xfrm>
          <a:custGeom>
            <a:avLst/>
            <a:gdLst/>
            <a:ahLst/>
            <a:cxnLst/>
            <a:rect l="l" t="t" r="r" b="b"/>
            <a:pathLst>
              <a:path w="7640" h="4446" extrusionOk="0">
                <a:moveTo>
                  <a:pt x="4999" y="1"/>
                </a:moveTo>
                <a:lnTo>
                  <a:pt x="0" y="4446"/>
                </a:lnTo>
                <a:lnTo>
                  <a:pt x="7639" y="3866"/>
                </a:lnTo>
                <a:lnTo>
                  <a:pt x="49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288" name="Google Shape;1288;p43"/>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32</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85">
                                            <p:txEl>
                                              <p:pRg st="0" end="0"/>
                                            </p:txEl>
                                          </p:spTgt>
                                        </p:tgtEl>
                                        <p:attrNameLst>
                                          <p:attrName>style.visibility</p:attrName>
                                        </p:attrNameLst>
                                      </p:cBhvr>
                                      <p:to>
                                        <p:strVal val="visible"/>
                                      </p:to>
                                    </p:set>
                                    <p:anim calcmode="lin" valueType="num">
                                      <p:cBhvr additive="base">
                                        <p:cTn id="7" dur="500"/>
                                        <p:tgtEl>
                                          <p:spTgt spid="1285">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285">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85">
                                            <p:txEl>
                                              <p:pRg st="1" end="1"/>
                                            </p:txEl>
                                          </p:spTgt>
                                        </p:tgtEl>
                                        <p:attrNameLst>
                                          <p:attrName>style.visibility</p:attrName>
                                        </p:attrNameLst>
                                      </p:cBhvr>
                                      <p:to>
                                        <p:strVal val="visible"/>
                                      </p:to>
                                    </p:set>
                                    <p:anim calcmode="lin" valueType="num">
                                      <p:cBhvr additive="base">
                                        <p:cTn id="13" dur="500"/>
                                        <p:tgtEl>
                                          <p:spTgt spid="1285">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1285">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285">
                                            <p:txEl>
                                              <p:pRg st="2" end="2"/>
                                            </p:txEl>
                                          </p:spTgt>
                                        </p:tgtEl>
                                        <p:attrNameLst>
                                          <p:attrName>style.visibility</p:attrName>
                                        </p:attrNameLst>
                                      </p:cBhvr>
                                      <p:to>
                                        <p:strVal val="visible"/>
                                      </p:to>
                                    </p:set>
                                    <p:anim calcmode="lin" valueType="num">
                                      <p:cBhvr additive="base">
                                        <p:cTn id="19" dur="500"/>
                                        <p:tgtEl>
                                          <p:spTgt spid="1285">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1285">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285">
                                            <p:txEl>
                                              <p:pRg st="3" end="3"/>
                                            </p:txEl>
                                          </p:spTgt>
                                        </p:tgtEl>
                                        <p:attrNameLst>
                                          <p:attrName>style.visibility</p:attrName>
                                        </p:attrNameLst>
                                      </p:cBhvr>
                                      <p:to>
                                        <p:strVal val="visible"/>
                                      </p:to>
                                    </p:set>
                                    <p:anim calcmode="lin" valueType="num">
                                      <p:cBhvr additive="base">
                                        <p:cTn id="25" dur="500"/>
                                        <p:tgtEl>
                                          <p:spTgt spid="1285">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1285">
                                            <p:txEl>
                                              <p:pRg st="3" end="3"/>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pic>
        <p:nvPicPr>
          <p:cNvPr id="1293" name="Google Shape;1293;p44" descr="Lerning Popular English IDIOMS - English IDIOMS #2 — Steemit"/>
          <p:cNvPicPr preferRelativeResize="0"/>
          <p:nvPr/>
        </p:nvPicPr>
        <p:blipFill rotWithShape="1">
          <a:blip r:embed="rId3">
            <a:alphaModFix/>
          </a:blip>
          <a:srcRect/>
          <a:stretch/>
        </p:blipFill>
        <p:spPr>
          <a:xfrm>
            <a:off x="352161" y="1509787"/>
            <a:ext cx="1707443" cy="170744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1294" name="Google Shape;1294;p44" descr="Succès png 1 » PNG Image"/>
          <p:cNvPicPr preferRelativeResize="0"/>
          <p:nvPr/>
        </p:nvPicPr>
        <p:blipFill rotWithShape="1">
          <a:blip r:embed="rId4">
            <a:alphaModFix/>
          </a:blip>
          <a:srcRect l="242"/>
          <a:stretch/>
        </p:blipFill>
        <p:spPr>
          <a:xfrm>
            <a:off x="6175375" y="0"/>
            <a:ext cx="2973387" cy="2398712"/>
          </a:xfrm>
          <a:prstGeom prst="rect">
            <a:avLst/>
          </a:prstGeom>
          <a:noFill/>
          <a:ln>
            <a:noFill/>
          </a:ln>
        </p:spPr>
      </p:pic>
      <p:pic>
        <p:nvPicPr>
          <p:cNvPr id="1295" name="Google Shape;1295;p44" descr="Illustration Vectorielle D'un Concept De Communication. Le Mot ..."/>
          <p:cNvPicPr preferRelativeResize="0"/>
          <p:nvPr/>
        </p:nvPicPr>
        <p:blipFill rotWithShape="1">
          <a:blip r:embed="rId5">
            <a:alphaModFix/>
          </a:blip>
          <a:srcRect t="24487" b="28369"/>
          <a:stretch/>
        </p:blipFill>
        <p:spPr>
          <a:xfrm>
            <a:off x="12700" y="158750"/>
            <a:ext cx="3181350" cy="1268412"/>
          </a:xfrm>
          <a:prstGeom prst="rect">
            <a:avLst/>
          </a:prstGeom>
          <a:noFill/>
          <a:ln>
            <a:noFill/>
          </a:ln>
        </p:spPr>
      </p:pic>
      <p:pic>
        <p:nvPicPr>
          <p:cNvPr id="1296" name="Google Shape;1296;p44" descr="Phases of Negotiation | VIA Mediation Centre"/>
          <p:cNvPicPr preferRelativeResize="0"/>
          <p:nvPr/>
        </p:nvPicPr>
        <p:blipFill rotWithShape="1">
          <a:blip r:embed="rId6">
            <a:alphaModFix/>
          </a:blip>
          <a:srcRect/>
          <a:stretch/>
        </p:blipFill>
        <p:spPr>
          <a:xfrm>
            <a:off x="5873750" y="2797175"/>
            <a:ext cx="3138487" cy="2268537"/>
          </a:xfrm>
          <a:prstGeom prst="rect">
            <a:avLst/>
          </a:prstGeom>
          <a:noFill/>
          <a:ln>
            <a:noFill/>
          </a:ln>
        </p:spPr>
      </p:pic>
      <p:pic>
        <p:nvPicPr>
          <p:cNvPr id="1297" name="Google Shape;1297;p44" descr="COMPETITION TIME - Blessington BookstoreBlessington Bookstore"/>
          <p:cNvPicPr preferRelativeResize="0"/>
          <p:nvPr/>
        </p:nvPicPr>
        <p:blipFill rotWithShape="1">
          <a:blip r:embed="rId7">
            <a:alphaModFix/>
          </a:blip>
          <a:srcRect/>
          <a:stretch/>
        </p:blipFill>
        <p:spPr>
          <a:xfrm>
            <a:off x="3141662" y="84137"/>
            <a:ext cx="3321050" cy="2109787"/>
          </a:xfrm>
          <a:prstGeom prst="rect">
            <a:avLst/>
          </a:prstGeom>
          <a:noFill/>
          <a:ln>
            <a:noFill/>
          </a:ln>
        </p:spPr>
      </p:pic>
      <p:pic>
        <p:nvPicPr>
          <p:cNvPr id="1298" name="Google Shape;1298;p44" descr="Job satisfaction Images, Stock Photos &amp; Vectors | Shutterstock"/>
          <p:cNvPicPr preferRelativeResize="0"/>
          <p:nvPr/>
        </p:nvPicPr>
        <p:blipFill rotWithShape="1">
          <a:blip r:embed="rId8">
            <a:alphaModFix/>
          </a:blip>
          <a:srcRect l="1" t="4591" r="2778" b="10855"/>
          <a:stretch/>
        </p:blipFill>
        <p:spPr>
          <a:xfrm>
            <a:off x="12700" y="3692525"/>
            <a:ext cx="5275262" cy="1343025"/>
          </a:xfrm>
          <a:prstGeom prst="rect">
            <a:avLst/>
          </a:prstGeom>
          <a:noFill/>
          <a:ln>
            <a:noFill/>
          </a:ln>
        </p:spPr>
      </p:pic>
      <p:pic>
        <p:nvPicPr>
          <p:cNvPr id="1299" name="Google Shape;1299;p44" descr="150 citations inspirantes sur le travail d'équipe pour motiver les employés"/>
          <p:cNvPicPr preferRelativeResize="0"/>
          <p:nvPr/>
        </p:nvPicPr>
        <p:blipFill rotWithShape="1">
          <a:blip r:embed="rId9">
            <a:alphaModFix/>
          </a:blip>
          <a:srcRect/>
          <a:stretch/>
        </p:blipFill>
        <p:spPr>
          <a:xfrm>
            <a:off x="2540000" y="2081212"/>
            <a:ext cx="2554287" cy="1433512"/>
          </a:xfrm>
          <a:prstGeom prst="rect">
            <a:avLst/>
          </a:prstGeom>
          <a:noFill/>
          <a:ln>
            <a:noFill/>
          </a:ln>
        </p:spPr>
      </p:pic>
    </p:spTree>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303"/>
        <p:cNvGrpSpPr/>
        <p:nvPr/>
      </p:nvGrpSpPr>
      <p:grpSpPr>
        <a:xfrm>
          <a:off x="0" y="0"/>
          <a:ext cx="0" cy="0"/>
          <a:chOff x="0" y="0"/>
          <a:chExt cx="0" cy="0"/>
        </a:xfrm>
      </p:grpSpPr>
      <p:sp>
        <p:nvSpPr>
          <p:cNvPr id="1304" name="Google Shape;1304;p45"/>
          <p:cNvSpPr txBox="1"/>
          <p:nvPr/>
        </p:nvSpPr>
        <p:spPr>
          <a:xfrm>
            <a:off x="228595" y="1032270"/>
            <a:ext cx="403860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fr-FR" sz="2000" b="1" i="0" u="none" strike="noStrike" cap="none">
                <a:solidFill>
                  <a:srgbClr val="000000"/>
                </a:solidFill>
                <a:latin typeface="Times New Roman"/>
                <a:ea typeface="Times New Roman"/>
                <a:cs typeface="Times New Roman"/>
                <a:sym typeface="Times New Roman"/>
              </a:rPr>
              <a:t>People heard about the book by word of mouth, so the publisher</a:t>
            </a:r>
            <a:endParaRPr sz="2000" b="0" i="0" u="none" strike="noStrike" cap="none">
              <a:solidFill>
                <a:srgbClr val="000000"/>
              </a:solidFill>
              <a:latin typeface="Times New Roman"/>
              <a:ea typeface="Times New Roman"/>
              <a:cs typeface="Times New Roman"/>
              <a:sym typeface="Times New Roman"/>
            </a:endParaRPr>
          </a:p>
        </p:txBody>
      </p:sp>
      <p:sp>
        <p:nvSpPr>
          <p:cNvPr id="1305" name="Google Shape;1305;p45"/>
          <p:cNvSpPr txBox="1"/>
          <p:nvPr/>
        </p:nvSpPr>
        <p:spPr>
          <a:xfrm>
            <a:off x="268287" y="1825625"/>
            <a:ext cx="32194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didn't have to spend much on marketing</a:t>
            </a:r>
            <a:endParaRPr/>
          </a:p>
        </p:txBody>
      </p:sp>
      <p:sp>
        <p:nvSpPr>
          <p:cNvPr id="1306" name="Google Shape;1306;p45"/>
          <p:cNvSpPr txBox="1"/>
          <p:nvPr/>
        </p:nvSpPr>
        <p:spPr>
          <a:xfrm>
            <a:off x="265112" y="2571750"/>
            <a:ext cx="32194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had to spend a lot on marketing</a:t>
            </a:r>
            <a:endParaRPr/>
          </a:p>
        </p:txBody>
      </p:sp>
      <p:sp>
        <p:nvSpPr>
          <p:cNvPr id="1307" name="Google Shape;1307;p45"/>
          <p:cNvSpPr txBox="1"/>
          <p:nvPr/>
        </p:nvSpPr>
        <p:spPr>
          <a:xfrm>
            <a:off x="0" y="114300"/>
            <a:ext cx="3981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6A2171"/>
                </a:solidFill>
                <a:latin typeface="Times New Roman"/>
                <a:ea typeface="Times New Roman"/>
                <a:cs typeface="Times New Roman"/>
                <a:sym typeface="Times New Roman"/>
              </a:rPr>
              <a:t>CHOOSE THE CORRECT OPTION AND GIVE AN EXAMPLE</a:t>
            </a:r>
            <a:endParaRPr/>
          </a:p>
        </p:txBody>
      </p:sp>
      <p:pic>
        <p:nvPicPr>
          <p:cNvPr id="1308" name="Google Shape;1308;p45" descr="C:\Users\Administrateur\AppData\Local\Microsoft\Windows\INetCache\IE\WHE1VEPU\check-mark-1292787__180[1].png"/>
          <p:cNvPicPr preferRelativeResize="0"/>
          <p:nvPr/>
        </p:nvPicPr>
        <p:blipFill rotWithShape="1">
          <a:blip r:embed="rId3">
            <a:alphaModFix/>
          </a:blip>
          <a:srcRect/>
          <a:stretch/>
        </p:blipFill>
        <p:spPr>
          <a:xfrm>
            <a:off x="2571750" y="2076450"/>
            <a:ext cx="239712" cy="234950"/>
          </a:xfrm>
          <a:prstGeom prst="rect">
            <a:avLst/>
          </a:prstGeom>
          <a:noFill/>
          <a:ln>
            <a:noFill/>
          </a:ln>
        </p:spPr>
      </p:pic>
      <p:grpSp>
        <p:nvGrpSpPr>
          <p:cNvPr id="1309" name="Google Shape;1309;p45"/>
          <p:cNvGrpSpPr/>
          <p:nvPr/>
        </p:nvGrpSpPr>
        <p:grpSpPr>
          <a:xfrm rot="2220000">
            <a:off x="-338367" y="4569546"/>
            <a:ext cx="938727" cy="729466"/>
            <a:chOff x="4102256" y="1734110"/>
            <a:chExt cx="938972" cy="686620"/>
          </a:xfrm>
        </p:grpSpPr>
        <p:sp>
          <p:nvSpPr>
            <p:cNvPr id="1310" name="Google Shape;1310;p45"/>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11" name="Google Shape;1311;p45"/>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12" name="Google Shape;1312;p45"/>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13" name="Google Shape;1313;p45"/>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14" name="Google Shape;1314;p45"/>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15" name="Google Shape;1315;p45"/>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316" name="Google Shape;1316;p45"/>
          <p:cNvSpPr txBox="1"/>
          <p:nvPr/>
        </p:nvSpPr>
        <p:spPr>
          <a:xfrm>
            <a:off x="238125" y="3167062"/>
            <a:ext cx="32194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c. had to sell it at a lower price</a:t>
            </a:r>
            <a:endParaRPr/>
          </a:p>
        </p:txBody>
      </p:sp>
      <p:sp>
        <p:nvSpPr>
          <p:cNvPr id="1317" name="Google Shape;1317;p45"/>
          <p:cNvSpPr txBox="1"/>
          <p:nvPr/>
        </p:nvSpPr>
        <p:spPr>
          <a:xfrm>
            <a:off x="542925" y="4070350"/>
            <a:ext cx="3219450" cy="739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The best possible marketing tool is word of mouth, but a product has to be extremely good to earn it.</a:t>
            </a:r>
            <a:endParaRPr/>
          </a:p>
        </p:txBody>
      </p:sp>
      <p:pic>
        <p:nvPicPr>
          <p:cNvPr id="1318" name="Google Shape;1318;p45" descr="Word of mouth and the power of WOM in marketing"/>
          <p:cNvPicPr preferRelativeResize="0"/>
          <p:nvPr/>
        </p:nvPicPr>
        <p:blipFill rotWithShape="1">
          <a:blip r:embed="rId4">
            <a:alphaModFix/>
          </a:blip>
          <a:srcRect/>
          <a:stretch/>
        </p:blipFill>
        <p:spPr>
          <a:xfrm>
            <a:off x="4783137" y="1136650"/>
            <a:ext cx="4191000" cy="29337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08"/>
                                        </p:tgtEl>
                                        <p:attrNameLst>
                                          <p:attrName>style.visibility</p:attrName>
                                        </p:attrNameLst>
                                      </p:cBhvr>
                                      <p:to>
                                        <p:strVal val="visible"/>
                                      </p:to>
                                    </p:set>
                                    <p:anim calcmode="lin" valueType="num">
                                      <p:cBhvr additive="base">
                                        <p:cTn id="7" dur="500"/>
                                        <p:tgtEl>
                                          <p:spTgt spid="13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Google Shape;698;p5"/>
          <p:cNvGrpSpPr/>
          <p:nvPr/>
        </p:nvGrpSpPr>
        <p:grpSpPr>
          <a:xfrm rot="1620000">
            <a:off x="5311593" y="3271857"/>
            <a:ext cx="1681708" cy="314377"/>
            <a:chOff x="2169450" y="4479750"/>
            <a:chExt cx="451175" cy="84589"/>
          </a:xfrm>
        </p:grpSpPr>
        <p:sp>
          <p:nvSpPr>
            <p:cNvPr id="699" name="Google Shape;699;p5"/>
            <p:cNvSpPr/>
            <p:nvPr/>
          </p:nvSpPr>
          <p:spPr>
            <a:xfrm>
              <a:off x="2169450" y="4494714"/>
              <a:ext cx="449325" cy="69625"/>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00" name="Google Shape;700;p5"/>
            <p:cNvSpPr/>
            <p:nvPr/>
          </p:nvSpPr>
          <p:spPr>
            <a:xfrm>
              <a:off x="2171300" y="4479750"/>
              <a:ext cx="449325" cy="69600"/>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701" name="Google Shape;701;p5"/>
          <p:cNvGrpSpPr/>
          <p:nvPr/>
        </p:nvGrpSpPr>
        <p:grpSpPr>
          <a:xfrm rot="1620000">
            <a:off x="1879609" y="1882826"/>
            <a:ext cx="1675017" cy="315822"/>
            <a:chOff x="2171300" y="4479750"/>
            <a:chExt cx="449380" cy="84551"/>
          </a:xfrm>
        </p:grpSpPr>
        <p:sp>
          <p:nvSpPr>
            <p:cNvPr id="702" name="Google Shape;702;p5"/>
            <p:cNvSpPr/>
            <p:nvPr/>
          </p:nvSpPr>
          <p:spPr>
            <a:xfrm>
              <a:off x="2171355" y="4494601"/>
              <a:ext cx="449325" cy="69700"/>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03" name="Google Shape;703;p5"/>
            <p:cNvSpPr/>
            <p:nvPr/>
          </p:nvSpPr>
          <p:spPr>
            <a:xfrm>
              <a:off x="2171300" y="4479750"/>
              <a:ext cx="449325" cy="69600"/>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704" name="Google Shape;704;p5"/>
          <p:cNvSpPr txBox="1">
            <a:spLocks noGrp="1"/>
          </p:cNvSpPr>
          <p:nvPr>
            <p:ph type="title"/>
          </p:nvPr>
        </p:nvSpPr>
        <p:spPr>
          <a:xfrm>
            <a:off x="1212850" y="0"/>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000" b="1" i="0" u="none">
                <a:solidFill>
                  <a:srgbClr val="000000"/>
                </a:solidFill>
                <a:latin typeface="Signika"/>
                <a:ea typeface="Signika"/>
                <a:cs typeface="Signika"/>
                <a:sym typeface="Signika"/>
              </a:rPr>
              <a:t>Guess the Form and give examples</a:t>
            </a:r>
            <a:endParaRPr/>
          </a:p>
        </p:txBody>
      </p:sp>
      <p:sp>
        <p:nvSpPr>
          <p:cNvPr id="705" name="Google Shape;705;p5"/>
          <p:cNvSpPr/>
          <p:nvPr/>
        </p:nvSpPr>
        <p:spPr>
          <a:xfrm>
            <a:off x="3079750" y="1560512"/>
            <a:ext cx="2638425" cy="2638425"/>
          </a:xfrm>
          <a:prstGeom prst="ellipse">
            <a:avLst/>
          </a:prstGeom>
          <a:solidFill>
            <a:srgbClr val="FFDE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Present simple</a:t>
            </a:r>
            <a:endParaRPr/>
          </a:p>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 </a:t>
            </a:r>
            <a:endParaRPr/>
          </a:p>
        </p:txBody>
      </p:sp>
      <p:sp>
        <p:nvSpPr>
          <p:cNvPr id="706" name="Google Shape;706;p5"/>
          <p:cNvSpPr/>
          <p:nvPr/>
        </p:nvSpPr>
        <p:spPr>
          <a:xfrm>
            <a:off x="6696075" y="2817812"/>
            <a:ext cx="2524125" cy="2401887"/>
          </a:xfrm>
          <a:prstGeom prst="ellipse">
            <a:avLst/>
          </a:prstGeom>
          <a:solidFill>
            <a:srgbClr val="B677B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Future simple</a:t>
            </a:r>
            <a:endParaRPr/>
          </a:p>
          <a:p>
            <a:pPr marL="0" marR="0" lvl="0" indent="0" algn="l" rtl="0">
              <a:lnSpc>
                <a:spcPct val="100000"/>
              </a:lnSpc>
              <a:spcBef>
                <a:spcPts val="0"/>
              </a:spcBef>
              <a:spcAft>
                <a:spcPts val="0"/>
              </a:spcAft>
              <a:buNone/>
            </a:pPr>
            <a:endParaRPr sz="1800" b="1" i="0" u="none">
              <a:solidFill>
                <a:srgbClr val="000000"/>
              </a:solidFill>
              <a:latin typeface="Signika"/>
              <a:ea typeface="Signika"/>
              <a:cs typeface="Signika"/>
              <a:sym typeface="Signika"/>
            </a:endParaRPr>
          </a:p>
        </p:txBody>
      </p:sp>
      <p:sp>
        <p:nvSpPr>
          <p:cNvPr id="707" name="Google Shape;707;p5"/>
          <p:cNvSpPr/>
          <p:nvPr/>
        </p:nvSpPr>
        <p:spPr>
          <a:xfrm>
            <a:off x="-133350" y="-85725"/>
            <a:ext cx="2500312" cy="2466975"/>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Past simple</a:t>
            </a:r>
            <a:endParaRPr/>
          </a:p>
          <a:p>
            <a:pPr marL="0" marR="0" lvl="0" indent="0" algn="ctr" rtl="0">
              <a:lnSpc>
                <a:spcPct val="100000"/>
              </a:lnSpc>
              <a:spcBef>
                <a:spcPts val="0"/>
              </a:spcBef>
              <a:spcAft>
                <a:spcPts val="0"/>
              </a:spcAft>
              <a:buClr>
                <a:srgbClr val="000000"/>
              </a:buClr>
              <a:buSzPts val="1800"/>
              <a:buFont typeface="Arial"/>
              <a:buNone/>
            </a:pPr>
            <a:endParaRPr sz="1800" b="0" i="0" u="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800" b="0" i="0" u="none">
              <a:solidFill>
                <a:srgbClr val="000000"/>
              </a:solidFill>
              <a:latin typeface="Open Sans"/>
              <a:ea typeface="Open Sans"/>
              <a:cs typeface="Open Sans"/>
              <a:sym typeface="Open Sans"/>
            </a:endParaRPr>
          </a:p>
        </p:txBody>
      </p:sp>
      <p:sp>
        <p:nvSpPr>
          <p:cNvPr id="708" name="Google Shape;708;p5" descr="Gif Maniac images animées Point interrogation"/>
          <p:cNvSpPr txBox="1"/>
          <p:nvPr/>
        </p:nvSpPr>
        <p:spPr>
          <a:xfrm>
            <a:off x="63500" y="-13652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09" name="Google Shape;709;p5" descr="Gif Maniac images animées Point interrogation"/>
          <p:cNvSpPr txBox="1"/>
          <p:nvPr/>
        </p:nvSpPr>
        <p:spPr>
          <a:xfrm>
            <a:off x="215900" y="158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0" name="Google Shape;710;p5" descr="Gif Maniac images animées Point interrogation"/>
          <p:cNvSpPr txBox="1"/>
          <p:nvPr/>
        </p:nvSpPr>
        <p:spPr>
          <a:xfrm>
            <a:off x="368300" y="1682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1" name="Google Shape;711;p5" descr="Gif Maniac images animées Point interrogation"/>
          <p:cNvSpPr txBox="1"/>
          <p:nvPr/>
        </p:nvSpPr>
        <p:spPr>
          <a:xfrm>
            <a:off x="520700" y="3206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2" name="Google Shape;712;p5" descr="Gif Maniac images animées Point interrogation"/>
          <p:cNvSpPr txBox="1"/>
          <p:nvPr/>
        </p:nvSpPr>
        <p:spPr>
          <a:xfrm>
            <a:off x="673100" y="4730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13" name="Google Shape;713;p5" descr="Gif Maniac images animées Point interrogation"/>
          <p:cNvSpPr txBox="1"/>
          <p:nvPr/>
        </p:nvSpPr>
        <p:spPr>
          <a:xfrm>
            <a:off x="825500" y="625475"/>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714" name="Google Shape;714;p5" descr="Gif Maniac images animées Point interrogation"/>
          <p:cNvPicPr preferRelativeResize="0"/>
          <p:nvPr/>
        </p:nvPicPr>
        <p:blipFill rotWithShape="1">
          <a:blip r:embed="rId3">
            <a:alphaModFix/>
          </a:blip>
          <a:srcRect/>
          <a:stretch/>
        </p:blipFill>
        <p:spPr>
          <a:xfrm>
            <a:off x="6702425" y="-1587"/>
            <a:ext cx="482600" cy="644525"/>
          </a:xfrm>
          <a:prstGeom prst="rect">
            <a:avLst/>
          </a:prstGeom>
          <a:noFill/>
          <a:ln>
            <a:noFill/>
          </a:ln>
        </p:spPr>
      </p:pic>
      <p:sp>
        <p:nvSpPr>
          <p:cNvPr id="715" name="Google Shape;715;p5"/>
          <p:cNvSpPr txBox="1"/>
          <p:nvPr/>
        </p:nvSpPr>
        <p:spPr>
          <a:xfrm>
            <a:off x="131762" y="1022350"/>
            <a:ext cx="2122487" cy="1077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Verb + -ed / -d / -ied</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studied</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illustrated</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died</a:t>
            </a:r>
            <a:endParaRPr/>
          </a:p>
        </p:txBody>
      </p:sp>
      <p:sp>
        <p:nvSpPr>
          <p:cNvPr id="716" name="Google Shape;716;p5"/>
          <p:cNvSpPr txBox="1"/>
          <p:nvPr/>
        </p:nvSpPr>
        <p:spPr>
          <a:xfrm>
            <a:off x="3336925" y="2889250"/>
            <a:ext cx="2122487" cy="1076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Verb + -s / -es / -ies</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tries</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stands</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goes</a:t>
            </a:r>
            <a:endParaRPr/>
          </a:p>
        </p:txBody>
      </p:sp>
      <p:sp>
        <p:nvSpPr>
          <p:cNvPr id="717" name="Google Shape;717;p5"/>
          <p:cNvSpPr txBox="1"/>
          <p:nvPr/>
        </p:nvSpPr>
        <p:spPr>
          <a:xfrm>
            <a:off x="7013575" y="4067175"/>
            <a:ext cx="2120900" cy="8318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Will + verb infinitive</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will reach</a:t>
            </a:r>
            <a:endParaRPr/>
          </a:p>
          <a:p>
            <a:pPr marL="0" marR="0" lvl="0" indent="0" algn="l" rtl="0">
              <a:lnSpc>
                <a:spcPct val="100000"/>
              </a:lnSpc>
              <a:spcBef>
                <a:spcPts val="0"/>
              </a:spcBef>
              <a:spcAft>
                <a:spcPts val="0"/>
              </a:spcAft>
              <a:buNone/>
            </a:pPr>
            <a:endParaRPr sz="1600" b="0" i="0" u="none">
              <a:solidFill>
                <a:schemeClr val="dk1"/>
              </a:solidFill>
              <a:latin typeface="Times New Roman"/>
              <a:ea typeface="Times New Roman"/>
              <a:cs typeface="Times New Roman"/>
              <a:sym typeface="Times New Roman"/>
            </a:endParaRPr>
          </a:p>
        </p:txBody>
      </p:sp>
      <p:sp>
        <p:nvSpPr>
          <p:cNvPr id="718" name="Google Shape;718;p5"/>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5"/>
                                        </p:tgtEl>
                                        <p:attrNameLst>
                                          <p:attrName>style.visibility</p:attrName>
                                        </p:attrNameLst>
                                      </p:cBhvr>
                                      <p:to>
                                        <p:strVal val="visible"/>
                                      </p:to>
                                    </p:set>
                                    <p:animEffect transition="in" filter="fade">
                                      <p:cBhvr>
                                        <p:cTn id="7" dur="1000"/>
                                        <p:tgtEl>
                                          <p:spTgt spid="7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6"/>
                                        </p:tgtEl>
                                        <p:attrNameLst>
                                          <p:attrName>style.visibility</p:attrName>
                                        </p:attrNameLst>
                                      </p:cBhvr>
                                      <p:to>
                                        <p:strVal val="visible"/>
                                      </p:to>
                                    </p:set>
                                    <p:animEffect transition="in" filter="fade">
                                      <p:cBhvr>
                                        <p:cTn id="12" dur="1000"/>
                                        <p:tgtEl>
                                          <p:spTgt spid="7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
                                        </p:tgtEl>
                                        <p:attrNameLst>
                                          <p:attrName>style.visibility</p:attrName>
                                        </p:attrNameLst>
                                      </p:cBhvr>
                                      <p:to>
                                        <p:strVal val="visible"/>
                                      </p:to>
                                    </p:set>
                                    <p:animEffect transition="in" filter="fade">
                                      <p:cBhvr>
                                        <p:cTn id="17" dur="10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322"/>
        <p:cNvGrpSpPr/>
        <p:nvPr/>
      </p:nvGrpSpPr>
      <p:grpSpPr>
        <a:xfrm>
          <a:off x="0" y="0"/>
          <a:ext cx="0" cy="0"/>
          <a:chOff x="0" y="0"/>
          <a:chExt cx="0" cy="0"/>
        </a:xfrm>
      </p:grpSpPr>
      <p:sp>
        <p:nvSpPr>
          <p:cNvPr id="1323" name="Google Shape;1323;p46"/>
          <p:cNvSpPr txBox="1"/>
          <p:nvPr/>
        </p:nvSpPr>
        <p:spPr>
          <a:xfrm>
            <a:off x="228595" y="1032270"/>
            <a:ext cx="403860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fr-FR" sz="2000" b="1" i="0" u="none" strike="noStrike" cap="none">
                <a:solidFill>
                  <a:srgbClr val="000000"/>
                </a:solidFill>
                <a:latin typeface="Times New Roman"/>
                <a:ea typeface="Times New Roman"/>
                <a:cs typeface="Times New Roman"/>
                <a:sym typeface="Times New Roman"/>
              </a:rPr>
              <a:t>After James made a killing on the stock exchange, he</a:t>
            </a:r>
            <a:endParaRPr sz="2000" b="0" i="0" u="none" strike="noStrike" cap="none">
              <a:solidFill>
                <a:srgbClr val="000000"/>
              </a:solidFill>
              <a:latin typeface="Times New Roman"/>
              <a:ea typeface="Times New Roman"/>
              <a:cs typeface="Times New Roman"/>
              <a:sym typeface="Times New Roman"/>
            </a:endParaRPr>
          </a:p>
        </p:txBody>
      </p:sp>
      <p:sp>
        <p:nvSpPr>
          <p:cNvPr id="1324" name="Google Shape;1324;p46"/>
          <p:cNvSpPr txBox="1"/>
          <p:nvPr/>
        </p:nvSpPr>
        <p:spPr>
          <a:xfrm>
            <a:off x="268287" y="1825625"/>
            <a:ext cx="321945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did his time in jail</a:t>
            </a:r>
            <a:endParaRPr/>
          </a:p>
        </p:txBody>
      </p:sp>
      <p:sp>
        <p:nvSpPr>
          <p:cNvPr id="1325" name="Google Shape;1325;p46"/>
          <p:cNvSpPr txBox="1"/>
          <p:nvPr/>
        </p:nvSpPr>
        <p:spPr>
          <a:xfrm>
            <a:off x="265112" y="2571750"/>
            <a:ext cx="32194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recovered in a hospital </a:t>
            </a:r>
            <a:endParaRPr/>
          </a:p>
        </p:txBody>
      </p:sp>
      <p:sp>
        <p:nvSpPr>
          <p:cNvPr id="1326" name="Google Shape;1326;p46"/>
          <p:cNvSpPr txBox="1"/>
          <p:nvPr/>
        </p:nvSpPr>
        <p:spPr>
          <a:xfrm>
            <a:off x="0" y="114300"/>
            <a:ext cx="3981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6A2171"/>
                </a:solidFill>
                <a:latin typeface="Times New Roman"/>
                <a:ea typeface="Times New Roman"/>
                <a:cs typeface="Times New Roman"/>
                <a:sym typeface="Times New Roman"/>
              </a:rPr>
              <a:t>CHOOSE THE CORRECT OPTION AND GIVE AN EXAMPLE</a:t>
            </a:r>
            <a:endParaRPr/>
          </a:p>
        </p:txBody>
      </p:sp>
      <p:pic>
        <p:nvPicPr>
          <p:cNvPr id="1327" name="Google Shape;1327;p46" descr="C:\Users\Administrateur\AppData\Local\Microsoft\Windows\INetCache\IE\WHE1VEPU\check-mark-1292787__180[1].png"/>
          <p:cNvPicPr preferRelativeResize="0"/>
          <p:nvPr/>
        </p:nvPicPr>
        <p:blipFill rotWithShape="1">
          <a:blip r:embed="rId3">
            <a:alphaModFix/>
          </a:blip>
          <a:srcRect/>
          <a:stretch/>
        </p:blipFill>
        <p:spPr>
          <a:xfrm>
            <a:off x="2638425" y="3219450"/>
            <a:ext cx="239712" cy="234950"/>
          </a:xfrm>
          <a:prstGeom prst="rect">
            <a:avLst/>
          </a:prstGeom>
          <a:noFill/>
          <a:ln>
            <a:noFill/>
          </a:ln>
        </p:spPr>
      </p:pic>
      <p:grpSp>
        <p:nvGrpSpPr>
          <p:cNvPr id="1328" name="Google Shape;1328;p46"/>
          <p:cNvGrpSpPr/>
          <p:nvPr/>
        </p:nvGrpSpPr>
        <p:grpSpPr>
          <a:xfrm rot="2220000">
            <a:off x="-338367" y="4569546"/>
            <a:ext cx="938727" cy="729466"/>
            <a:chOff x="4102256" y="1734110"/>
            <a:chExt cx="938972" cy="686620"/>
          </a:xfrm>
        </p:grpSpPr>
        <p:sp>
          <p:nvSpPr>
            <p:cNvPr id="1329" name="Google Shape;1329;p46"/>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30" name="Google Shape;1330;p46"/>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31" name="Google Shape;1331;p46"/>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32" name="Google Shape;1332;p46"/>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33" name="Google Shape;1333;p46"/>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34" name="Google Shape;1334;p46"/>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335" name="Google Shape;1335;p46"/>
          <p:cNvSpPr txBox="1"/>
          <p:nvPr/>
        </p:nvSpPr>
        <p:spPr>
          <a:xfrm>
            <a:off x="250825" y="3167062"/>
            <a:ext cx="321945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c. celebrated in a nightclub</a:t>
            </a:r>
            <a:endParaRPr/>
          </a:p>
        </p:txBody>
      </p:sp>
      <p:sp>
        <p:nvSpPr>
          <p:cNvPr id="1336" name="Google Shape;1336;p46"/>
          <p:cNvSpPr txBox="1"/>
          <p:nvPr/>
        </p:nvSpPr>
        <p:spPr>
          <a:xfrm>
            <a:off x="542925" y="4070350"/>
            <a:ext cx="4241800"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Lots of people made a killing when property values went so high back in the nineties.</a:t>
            </a:r>
            <a:endParaRPr/>
          </a:p>
        </p:txBody>
      </p:sp>
      <p:pic>
        <p:nvPicPr>
          <p:cNvPr id="1337" name="Google Shape;1337;p46" descr="Make A Killing On Kindle 2018 Edition: Book #1 In The Killing It On Kindle  Series - Kindle edition by Alvear, Michael. Reference Kindle eBooks @  Amazon.com."/>
          <p:cNvPicPr preferRelativeResize="0"/>
          <p:nvPr/>
        </p:nvPicPr>
        <p:blipFill rotWithShape="1">
          <a:blip r:embed="rId4">
            <a:alphaModFix/>
          </a:blip>
          <a:srcRect t="6492" r="1014"/>
          <a:stretch/>
        </p:blipFill>
        <p:spPr>
          <a:xfrm>
            <a:off x="5262562" y="225425"/>
            <a:ext cx="3186112" cy="4808537"/>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27"/>
                                        </p:tgtEl>
                                        <p:attrNameLst>
                                          <p:attrName>style.visibility</p:attrName>
                                        </p:attrNameLst>
                                      </p:cBhvr>
                                      <p:to>
                                        <p:strVal val="visible"/>
                                      </p:to>
                                    </p:set>
                                    <p:anim calcmode="lin" valueType="num">
                                      <p:cBhvr additive="base">
                                        <p:cTn id="7" dur="500"/>
                                        <p:tgtEl>
                                          <p:spTgt spid="13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341"/>
        <p:cNvGrpSpPr/>
        <p:nvPr/>
      </p:nvGrpSpPr>
      <p:grpSpPr>
        <a:xfrm>
          <a:off x="0" y="0"/>
          <a:ext cx="0" cy="0"/>
          <a:chOff x="0" y="0"/>
          <a:chExt cx="0" cy="0"/>
        </a:xfrm>
      </p:grpSpPr>
      <p:sp>
        <p:nvSpPr>
          <p:cNvPr id="1342" name="Google Shape;1342;p47"/>
          <p:cNvSpPr txBox="1"/>
          <p:nvPr/>
        </p:nvSpPr>
        <p:spPr>
          <a:xfrm>
            <a:off x="228595" y="1032270"/>
            <a:ext cx="40386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fr-FR" sz="2000" b="1" i="0" u="none" strike="noStrike" cap="none">
                <a:solidFill>
                  <a:srgbClr val="000000"/>
                </a:solidFill>
                <a:latin typeface="Times New Roman"/>
                <a:ea typeface="Times New Roman"/>
                <a:cs typeface="Times New Roman"/>
                <a:sym typeface="Times New Roman"/>
              </a:rPr>
              <a:t>To be on the crest of a wave</a:t>
            </a:r>
            <a:endParaRPr sz="2000" b="0" i="0" u="none" strike="noStrike" cap="none">
              <a:solidFill>
                <a:srgbClr val="000000"/>
              </a:solidFill>
              <a:latin typeface="Times New Roman"/>
              <a:ea typeface="Times New Roman"/>
              <a:cs typeface="Times New Roman"/>
              <a:sym typeface="Times New Roman"/>
            </a:endParaRPr>
          </a:p>
        </p:txBody>
      </p:sp>
      <p:sp>
        <p:nvSpPr>
          <p:cNvPr id="1343" name="Google Shape;1343;p47"/>
          <p:cNvSpPr txBox="1"/>
          <p:nvPr/>
        </p:nvSpPr>
        <p:spPr>
          <a:xfrm>
            <a:off x="268287" y="1825625"/>
            <a:ext cx="321945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to be at the same level </a:t>
            </a:r>
            <a:endParaRPr/>
          </a:p>
        </p:txBody>
      </p:sp>
      <p:sp>
        <p:nvSpPr>
          <p:cNvPr id="1344" name="Google Shape;1344;p47"/>
          <p:cNvSpPr txBox="1"/>
          <p:nvPr/>
        </p:nvSpPr>
        <p:spPr>
          <a:xfrm>
            <a:off x="265112" y="2462212"/>
            <a:ext cx="39100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to be at the top level of achievements</a:t>
            </a:r>
            <a:endParaRPr/>
          </a:p>
        </p:txBody>
      </p:sp>
      <p:sp>
        <p:nvSpPr>
          <p:cNvPr id="1345" name="Google Shape;1345;p47"/>
          <p:cNvSpPr txBox="1"/>
          <p:nvPr/>
        </p:nvSpPr>
        <p:spPr>
          <a:xfrm>
            <a:off x="0" y="114300"/>
            <a:ext cx="3981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6A2171"/>
                </a:solidFill>
                <a:latin typeface="Times New Roman"/>
                <a:ea typeface="Times New Roman"/>
                <a:cs typeface="Times New Roman"/>
                <a:sym typeface="Times New Roman"/>
              </a:rPr>
              <a:t>CHOOSE THE CORRECT OPTION AND GIVE AN EXAMPLE</a:t>
            </a:r>
            <a:endParaRPr/>
          </a:p>
        </p:txBody>
      </p:sp>
      <p:pic>
        <p:nvPicPr>
          <p:cNvPr id="1346" name="Google Shape;1346;p47" descr="C:\Users\Administrateur\AppData\Local\Microsoft\Windows\INetCache\IE\WHE1VEPU\check-mark-1292787__180[1].png"/>
          <p:cNvPicPr preferRelativeResize="0"/>
          <p:nvPr/>
        </p:nvPicPr>
        <p:blipFill rotWithShape="1">
          <a:blip r:embed="rId3">
            <a:alphaModFix/>
          </a:blip>
          <a:srcRect/>
          <a:stretch/>
        </p:blipFill>
        <p:spPr>
          <a:xfrm>
            <a:off x="3741737" y="2543175"/>
            <a:ext cx="239712" cy="234950"/>
          </a:xfrm>
          <a:prstGeom prst="rect">
            <a:avLst/>
          </a:prstGeom>
          <a:noFill/>
          <a:ln>
            <a:noFill/>
          </a:ln>
        </p:spPr>
      </p:pic>
      <p:grpSp>
        <p:nvGrpSpPr>
          <p:cNvPr id="1347" name="Google Shape;1347;p47"/>
          <p:cNvGrpSpPr/>
          <p:nvPr/>
        </p:nvGrpSpPr>
        <p:grpSpPr>
          <a:xfrm rot="2220000">
            <a:off x="-338367" y="4569546"/>
            <a:ext cx="938727" cy="729466"/>
            <a:chOff x="4102256" y="1734110"/>
            <a:chExt cx="938972" cy="686620"/>
          </a:xfrm>
        </p:grpSpPr>
        <p:sp>
          <p:nvSpPr>
            <p:cNvPr id="1348" name="Google Shape;1348;p47"/>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49" name="Google Shape;1349;p47"/>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50" name="Google Shape;1350;p47"/>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51" name="Google Shape;1351;p47"/>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52" name="Google Shape;1352;p47"/>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53" name="Google Shape;1353;p47"/>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354" name="Google Shape;1354;p47"/>
          <p:cNvSpPr txBox="1"/>
          <p:nvPr/>
        </p:nvSpPr>
        <p:spPr>
          <a:xfrm>
            <a:off x="265112" y="3116262"/>
            <a:ext cx="4240212"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c. to have low self-esteem </a:t>
            </a:r>
            <a:endParaRPr/>
          </a:p>
        </p:txBody>
      </p:sp>
      <p:sp>
        <p:nvSpPr>
          <p:cNvPr id="1355" name="Google Shape;1355;p47"/>
          <p:cNvSpPr txBox="1"/>
          <p:nvPr/>
        </p:nvSpPr>
        <p:spPr>
          <a:xfrm>
            <a:off x="352425" y="3951287"/>
            <a:ext cx="4241800"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The baseball team is riding the crest of a wave after their last win.</a:t>
            </a:r>
            <a:endParaRPr/>
          </a:p>
        </p:txBody>
      </p:sp>
      <p:pic>
        <p:nvPicPr>
          <p:cNvPr id="1356" name="Google Shape;1356;p47" descr="On the crest of a wave | Dry Bulk"/>
          <p:cNvPicPr preferRelativeResize="0"/>
          <p:nvPr/>
        </p:nvPicPr>
        <p:blipFill rotWithShape="1">
          <a:blip r:embed="rId4">
            <a:alphaModFix/>
          </a:blip>
          <a:srcRect/>
          <a:stretch/>
        </p:blipFill>
        <p:spPr>
          <a:xfrm>
            <a:off x="5057775" y="344487"/>
            <a:ext cx="3857625" cy="426402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46"/>
                                        </p:tgtEl>
                                        <p:attrNameLst>
                                          <p:attrName>style.visibility</p:attrName>
                                        </p:attrNameLst>
                                      </p:cBhvr>
                                      <p:to>
                                        <p:strVal val="visible"/>
                                      </p:to>
                                    </p:set>
                                    <p:anim calcmode="lin" valueType="num">
                                      <p:cBhvr additive="base">
                                        <p:cTn id="7" dur="500"/>
                                        <p:tgtEl>
                                          <p:spTgt spid="13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1360"/>
        <p:cNvGrpSpPr/>
        <p:nvPr/>
      </p:nvGrpSpPr>
      <p:grpSpPr>
        <a:xfrm>
          <a:off x="0" y="0"/>
          <a:ext cx="0" cy="0"/>
          <a:chOff x="0" y="0"/>
          <a:chExt cx="0" cy="0"/>
        </a:xfrm>
      </p:grpSpPr>
      <p:sp>
        <p:nvSpPr>
          <p:cNvPr id="1361" name="Google Shape;1361;p48"/>
          <p:cNvSpPr txBox="1"/>
          <p:nvPr/>
        </p:nvSpPr>
        <p:spPr>
          <a:xfrm>
            <a:off x="228595" y="1032270"/>
            <a:ext cx="403860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fr-FR" sz="2000" b="1" i="0" u="none" strike="noStrike" cap="none">
                <a:solidFill>
                  <a:srgbClr val="000000"/>
                </a:solidFill>
                <a:latin typeface="Times New Roman"/>
                <a:ea typeface="Times New Roman"/>
                <a:cs typeface="Times New Roman"/>
                <a:sym typeface="Times New Roman"/>
              </a:rPr>
              <a:t>Sail through something</a:t>
            </a:r>
            <a:endParaRPr sz="2000" b="0" i="0" u="none" strike="noStrike" cap="none">
              <a:solidFill>
                <a:srgbClr val="000000"/>
              </a:solidFill>
              <a:latin typeface="Times New Roman"/>
              <a:ea typeface="Times New Roman"/>
              <a:cs typeface="Times New Roman"/>
              <a:sym typeface="Times New Roman"/>
            </a:endParaRPr>
          </a:p>
        </p:txBody>
      </p:sp>
      <p:sp>
        <p:nvSpPr>
          <p:cNvPr id="1362" name="Google Shape;1362;p48"/>
          <p:cNvSpPr txBox="1"/>
          <p:nvPr/>
        </p:nvSpPr>
        <p:spPr>
          <a:xfrm>
            <a:off x="228600" y="1825625"/>
            <a:ext cx="49895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Being successful in doing something without difficulty</a:t>
            </a:r>
            <a:endParaRPr/>
          </a:p>
        </p:txBody>
      </p:sp>
      <p:sp>
        <p:nvSpPr>
          <p:cNvPr id="1363" name="Google Shape;1363;p48"/>
          <p:cNvSpPr txBox="1"/>
          <p:nvPr/>
        </p:nvSpPr>
        <p:spPr>
          <a:xfrm>
            <a:off x="238125" y="2462212"/>
            <a:ext cx="39100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Works very well or has the desired effect</a:t>
            </a:r>
            <a:endParaRPr/>
          </a:p>
        </p:txBody>
      </p:sp>
      <p:sp>
        <p:nvSpPr>
          <p:cNvPr id="1364" name="Google Shape;1364;p48"/>
          <p:cNvSpPr txBox="1"/>
          <p:nvPr/>
        </p:nvSpPr>
        <p:spPr>
          <a:xfrm>
            <a:off x="0" y="114300"/>
            <a:ext cx="398145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6A2171"/>
                </a:solidFill>
                <a:latin typeface="Times New Roman"/>
                <a:ea typeface="Times New Roman"/>
                <a:cs typeface="Times New Roman"/>
                <a:sym typeface="Times New Roman"/>
              </a:rPr>
              <a:t>CHOOSE THE CORRECT OPTION AND GIVE AN EXAMPLE</a:t>
            </a:r>
            <a:endParaRPr/>
          </a:p>
        </p:txBody>
      </p:sp>
      <p:pic>
        <p:nvPicPr>
          <p:cNvPr id="1365" name="Google Shape;1365;p48" descr="C:\Users\Administrateur\AppData\Local\Microsoft\Windows\INetCache\IE\WHE1VEPU\check-mark-1292787__180[1].png"/>
          <p:cNvPicPr preferRelativeResize="0"/>
          <p:nvPr/>
        </p:nvPicPr>
        <p:blipFill rotWithShape="1">
          <a:blip r:embed="rId3">
            <a:alphaModFix/>
          </a:blip>
          <a:srcRect/>
          <a:stretch/>
        </p:blipFill>
        <p:spPr>
          <a:xfrm>
            <a:off x="5099050" y="1876425"/>
            <a:ext cx="239712" cy="234950"/>
          </a:xfrm>
          <a:prstGeom prst="rect">
            <a:avLst/>
          </a:prstGeom>
          <a:noFill/>
          <a:ln>
            <a:noFill/>
          </a:ln>
        </p:spPr>
      </p:pic>
      <p:grpSp>
        <p:nvGrpSpPr>
          <p:cNvPr id="1366" name="Google Shape;1366;p48"/>
          <p:cNvGrpSpPr/>
          <p:nvPr/>
        </p:nvGrpSpPr>
        <p:grpSpPr>
          <a:xfrm rot="2220000">
            <a:off x="-338367" y="4569546"/>
            <a:ext cx="938727" cy="729466"/>
            <a:chOff x="4102256" y="1734110"/>
            <a:chExt cx="938972" cy="686620"/>
          </a:xfrm>
        </p:grpSpPr>
        <p:sp>
          <p:nvSpPr>
            <p:cNvPr id="1367" name="Google Shape;1367;p48"/>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68" name="Google Shape;1368;p48"/>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69" name="Google Shape;1369;p48"/>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70" name="Google Shape;1370;p48"/>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71" name="Google Shape;1371;p48"/>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72" name="Google Shape;1372;p48"/>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373" name="Google Shape;1373;p48"/>
          <p:cNvSpPr txBox="1"/>
          <p:nvPr/>
        </p:nvSpPr>
        <p:spPr>
          <a:xfrm>
            <a:off x="265112" y="3094037"/>
            <a:ext cx="42402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c. Clever or expert way of doing something</a:t>
            </a:r>
            <a:endParaRPr/>
          </a:p>
        </p:txBody>
      </p:sp>
      <p:sp>
        <p:nvSpPr>
          <p:cNvPr id="1374" name="Google Shape;1374;p48"/>
          <p:cNvSpPr txBox="1"/>
          <p:nvPr/>
        </p:nvSpPr>
        <p:spPr>
          <a:xfrm>
            <a:off x="352425" y="3951287"/>
            <a:ext cx="3914775"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Thanks for your help, we could sail through that grassy slope.</a:t>
            </a:r>
            <a:endParaRPr/>
          </a:p>
        </p:txBody>
      </p:sp>
      <p:pic>
        <p:nvPicPr>
          <p:cNvPr id="1375" name="Google Shape;1375;p48" descr="Good luck, You'll sail through nautical sailing boat card | thortful"/>
          <p:cNvPicPr preferRelativeResize="0"/>
          <p:nvPr/>
        </p:nvPicPr>
        <p:blipFill rotWithShape="1">
          <a:blip r:embed="rId4">
            <a:alphaModFix/>
          </a:blip>
          <a:srcRect/>
          <a:stretch/>
        </p:blipFill>
        <p:spPr>
          <a:xfrm>
            <a:off x="5594350" y="298450"/>
            <a:ext cx="3284537" cy="464026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65"/>
                                        </p:tgtEl>
                                        <p:attrNameLst>
                                          <p:attrName>style.visibility</p:attrName>
                                        </p:attrNameLst>
                                      </p:cBhvr>
                                      <p:to>
                                        <p:strVal val="visible"/>
                                      </p:to>
                                    </p:set>
                                    <p:anim calcmode="lin" valueType="num">
                                      <p:cBhvr additive="base">
                                        <p:cTn id="7" dur="500"/>
                                        <p:tgtEl>
                                          <p:spTgt spid="13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1379"/>
        <p:cNvGrpSpPr/>
        <p:nvPr/>
      </p:nvGrpSpPr>
      <p:grpSpPr>
        <a:xfrm>
          <a:off x="0" y="0"/>
          <a:ext cx="0" cy="0"/>
          <a:chOff x="0" y="0"/>
          <a:chExt cx="0" cy="0"/>
        </a:xfrm>
      </p:grpSpPr>
      <p:pic>
        <p:nvPicPr>
          <p:cNvPr id="1380" name="Google Shape;1380;p49" descr="Flo on Twitter: &quot;A gag would be better... .… &quot;"/>
          <p:cNvPicPr preferRelativeResize="0"/>
          <p:nvPr/>
        </p:nvPicPr>
        <p:blipFill rotWithShape="1">
          <a:blip r:embed="rId3">
            <a:alphaModFix/>
          </a:blip>
          <a:srcRect/>
          <a:stretch/>
        </p:blipFill>
        <p:spPr>
          <a:xfrm>
            <a:off x="4473575" y="352425"/>
            <a:ext cx="4489450" cy="4470400"/>
          </a:xfrm>
          <a:prstGeom prst="rect">
            <a:avLst/>
          </a:prstGeom>
          <a:noFill/>
          <a:ln>
            <a:noFill/>
          </a:ln>
          <a:effectLst>
            <a:outerShdw blurRad="292100" dist="139700" dir="2700000" algn="tl" rotWithShape="0">
              <a:srgbClr val="333333">
                <a:alpha val="64705"/>
              </a:srgbClr>
            </a:outerShdw>
          </a:effectLst>
        </p:spPr>
      </p:pic>
      <p:sp>
        <p:nvSpPr>
          <p:cNvPr id="1381" name="Google Shape;1381;p49"/>
          <p:cNvSpPr txBox="1"/>
          <p:nvPr/>
        </p:nvSpPr>
        <p:spPr>
          <a:xfrm>
            <a:off x="157162" y="352425"/>
            <a:ext cx="26527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FF0000"/>
                </a:solidFill>
                <a:latin typeface="Times New Roman"/>
                <a:ea typeface="Times New Roman"/>
                <a:cs typeface="Times New Roman"/>
                <a:sym typeface="Times New Roman"/>
              </a:rPr>
              <a:t>To eat one’s hat: </a:t>
            </a:r>
            <a:endParaRPr/>
          </a:p>
        </p:txBody>
      </p:sp>
      <p:sp>
        <p:nvSpPr>
          <p:cNvPr id="1382" name="Google Shape;1382;p49"/>
          <p:cNvSpPr txBox="1"/>
          <p:nvPr/>
        </p:nvSpPr>
        <p:spPr>
          <a:xfrm>
            <a:off x="157162" y="1152525"/>
            <a:ext cx="35052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to be sure something will happen </a:t>
            </a:r>
            <a:endParaRPr/>
          </a:p>
        </p:txBody>
      </p:sp>
      <p:sp>
        <p:nvSpPr>
          <p:cNvPr id="1383" name="Google Shape;1383;p49"/>
          <p:cNvSpPr txBox="1"/>
          <p:nvPr/>
        </p:nvSpPr>
        <p:spPr>
          <a:xfrm>
            <a:off x="157162" y="1938337"/>
            <a:ext cx="38957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to be hesitant something will not happen </a:t>
            </a:r>
            <a:endParaRPr/>
          </a:p>
        </p:txBody>
      </p:sp>
      <p:sp>
        <p:nvSpPr>
          <p:cNvPr id="1384" name="Google Shape;1384;p49"/>
          <p:cNvSpPr txBox="1"/>
          <p:nvPr/>
        </p:nvSpPr>
        <p:spPr>
          <a:xfrm>
            <a:off x="157162" y="3498850"/>
            <a:ext cx="29241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I'll eat my hat if you get a raise.</a:t>
            </a:r>
            <a:endParaRPr/>
          </a:p>
        </p:txBody>
      </p:sp>
      <p:pic>
        <p:nvPicPr>
          <p:cNvPr id="1385" name="Google Shape;1385;p49" descr="C:\Users\Administrateur\AppData\Local\Microsoft\Windows\INetCache\IE\WHE1VEPU\check-mark-1292787__180[1].png"/>
          <p:cNvPicPr preferRelativeResize="0"/>
          <p:nvPr/>
        </p:nvPicPr>
        <p:blipFill rotWithShape="1">
          <a:blip r:embed="rId4">
            <a:alphaModFix/>
          </a:blip>
          <a:srcRect/>
          <a:stretch/>
        </p:blipFill>
        <p:spPr>
          <a:xfrm>
            <a:off x="3189287" y="1189037"/>
            <a:ext cx="247650" cy="242887"/>
          </a:xfrm>
          <a:prstGeom prst="rect">
            <a:avLst/>
          </a:prstGeom>
          <a:noFill/>
          <a:ln>
            <a:noFill/>
          </a:ln>
        </p:spPr>
      </p:pic>
      <p:grpSp>
        <p:nvGrpSpPr>
          <p:cNvPr id="1386" name="Google Shape;1386;p49"/>
          <p:cNvGrpSpPr/>
          <p:nvPr/>
        </p:nvGrpSpPr>
        <p:grpSpPr>
          <a:xfrm rot="2220000">
            <a:off x="-338367" y="4569546"/>
            <a:ext cx="938727" cy="729466"/>
            <a:chOff x="4102256" y="1734110"/>
            <a:chExt cx="938972" cy="686620"/>
          </a:xfrm>
        </p:grpSpPr>
        <p:sp>
          <p:nvSpPr>
            <p:cNvPr id="1387" name="Google Shape;1387;p49"/>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88" name="Google Shape;1388;p49"/>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89" name="Google Shape;1389;p49"/>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90" name="Google Shape;1390;p49"/>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91" name="Google Shape;1391;p49"/>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392" name="Google Shape;1392;p49"/>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85"/>
                                        </p:tgtEl>
                                        <p:attrNameLst>
                                          <p:attrName>style.visibility</p:attrName>
                                        </p:attrNameLst>
                                      </p:cBhvr>
                                      <p:to>
                                        <p:strVal val="visible"/>
                                      </p:to>
                                    </p:set>
                                    <p:anim calcmode="lin" valueType="num">
                                      <p:cBhvr additive="base">
                                        <p:cTn id="7" dur="500"/>
                                        <p:tgtEl>
                                          <p:spTgt spid="13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4"/>
                                        </p:tgtEl>
                                        <p:attrNameLst>
                                          <p:attrName>style.visibility</p:attrName>
                                        </p:attrNameLst>
                                      </p:cBhvr>
                                      <p:to>
                                        <p:strVal val="visible"/>
                                      </p:to>
                                    </p:set>
                                    <p:animEffect transition="in" filter="fade">
                                      <p:cBhvr>
                                        <p:cTn id="12" dur="1000"/>
                                        <p:tgtEl>
                                          <p:spTgt spid="1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1396"/>
        <p:cNvGrpSpPr/>
        <p:nvPr/>
      </p:nvGrpSpPr>
      <p:grpSpPr>
        <a:xfrm>
          <a:off x="0" y="0"/>
          <a:ext cx="0" cy="0"/>
          <a:chOff x="0" y="0"/>
          <a:chExt cx="0" cy="0"/>
        </a:xfrm>
      </p:grpSpPr>
      <p:sp>
        <p:nvSpPr>
          <p:cNvPr id="1397" name="Google Shape;1397;p50"/>
          <p:cNvSpPr txBox="1"/>
          <p:nvPr/>
        </p:nvSpPr>
        <p:spPr>
          <a:xfrm>
            <a:off x="157162" y="352425"/>
            <a:ext cx="26527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FF0000"/>
                </a:solidFill>
                <a:latin typeface="Times New Roman"/>
                <a:ea typeface="Times New Roman"/>
                <a:cs typeface="Times New Roman"/>
                <a:sym typeface="Times New Roman"/>
              </a:rPr>
              <a:t>Riding high</a:t>
            </a:r>
            <a:endParaRPr/>
          </a:p>
        </p:txBody>
      </p:sp>
      <p:sp>
        <p:nvSpPr>
          <p:cNvPr id="1398" name="Google Shape;1398;p50"/>
          <p:cNvSpPr txBox="1"/>
          <p:nvPr/>
        </p:nvSpPr>
        <p:spPr>
          <a:xfrm>
            <a:off x="157162" y="1287462"/>
            <a:ext cx="292417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to behave in an arrogant way</a:t>
            </a:r>
            <a:endParaRPr/>
          </a:p>
        </p:txBody>
      </p:sp>
      <p:sp>
        <p:nvSpPr>
          <p:cNvPr id="1399" name="Google Shape;1399;p50"/>
          <p:cNvSpPr txBox="1"/>
          <p:nvPr/>
        </p:nvSpPr>
        <p:spPr>
          <a:xfrm>
            <a:off x="157162" y="1938337"/>
            <a:ext cx="38957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to be very happy &amp; excited</a:t>
            </a:r>
            <a:endParaRPr/>
          </a:p>
        </p:txBody>
      </p:sp>
      <p:sp>
        <p:nvSpPr>
          <p:cNvPr id="1400" name="Google Shape;1400;p50"/>
          <p:cNvSpPr txBox="1"/>
          <p:nvPr/>
        </p:nvSpPr>
        <p:spPr>
          <a:xfrm>
            <a:off x="157162" y="3498850"/>
            <a:ext cx="2924175" cy="738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He was riding high because of his daughter’s recent success in the business. </a:t>
            </a:r>
            <a:endParaRPr/>
          </a:p>
        </p:txBody>
      </p:sp>
      <p:pic>
        <p:nvPicPr>
          <p:cNvPr id="1401" name="Google Shape;1401;p50" descr="C:\Users\Administrateur\AppData\Local\Microsoft\Windows\INetCache\IE\WHE1VEPU\check-mark-1292787__180[1].png"/>
          <p:cNvPicPr preferRelativeResize="0"/>
          <p:nvPr/>
        </p:nvPicPr>
        <p:blipFill rotWithShape="1">
          <a:blip r:embed="rId3">
            <a:alphaModFix/>
          </a:blip>
          <a:srcRect/>
          <a:stretch/>
        </p:blipFill>
        <p:spPr>
          <a:xfrm>
            <a:off x="2809875" y="2003425"/>
            <a:ext cx="247650" cy="242887"/>
          </a:xfrm>
          <a:prstGeom prst="rect">
            <a:avLst/>
          </a:prstGeom>
          <a:noFill/>
          <a:ln>
            <a:noFill/>
          </a:ln>
        </p:spPr>
      </p:pic>
      <p:grpSp>
        <p:nvGrpSpPr>
          <p:cNvPr id="1402" name="Google Shape;1402;p50"/>
          <p:cNvGrpSpPr/>
          <p:nvPr/>
        </p:nvGrpSpPr>
        <p:grpSpPr>
          <a:xfrm rot="2220000">
            <a:off x="-338367" y="4569546"/>
            <a:ext cx="938727" cy="729466"/>
            <a:chOff x="4102256" y="1734110"/>
            <a:chExt cx="938972" cy="686620"/>
          </a:xfrm>
        </p:grpSpPr>
        <p:sp>
          <p:nvSpPr>
            <p:cNvPr id="1403" name="Google Shape;1403;p50"/>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4" name="Google Shape;1404;p50"/>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5" name="Google Shape;1405;p50"/>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6" name="Google Shape;1406;p50"/>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7" name="Google Shape;1407;p50"/>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08" name="Google Shape;1408;p50"/>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1409" name="Google Shape;1409;p50"/>
          <p:cNvSpPr txBox="1"/>
          <p:nvPr/>
        </p:nvSpPr>
        <p:spPr>
          <a:xfrm>
            <a:off x="169862" y="2587625"/>
            <a:ext cx="38957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c. to be raised high off the ground</a:t>
            </a:r>
            <a:endParaRPr/>
          </a:p>
        </p:txBody>
      </p:sp>
      <p:pic>
        <p:nvPicPr>
          <p:cNvPr id="1410" name="Google Shape;1410;p50" descr="Riding High - English Idioms &amp; Slang Dictionary"/>
          <p:cNvPicPr preferRelativeResize="0"/>
          <p:nvPr/>
        </p:nvPicPr>
        <p:blipFill rotWithShape="1">
          <a:blip r:embed="rId4">
            <a:alphaModFix/>
          </a:blip>
          <a:srcRect/>
          <a:stretch/>
        </p:blipFill>
        <p:spPr>
          <a:xfrm>
            <a:off x="4678362" y="187325"/>
            <a:ext cx="4200525" cy="48006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01"/>
                                        </p:tgtEl>
                                        <p:attrNameLst>
                                          <p:attrName>style.visibility</p:attrName>
                                        </p:attrNameLst>
                                      </p:cBhvr>
                                      <p:to>
                                        <p:strVal val="visible"/>
                                      </p:to>
                                    </p:set>
                                    <p:anim calcmode="lin" valueType="num">
                                      <p:cBhvr additive="base">
                                        <p:cTn id="7" dur="500"/>
                                        <p:tgtEl>
                                          <p:spTgt spid="140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0"/>
                                        </p:tgtEl>
                                        <p:attrNameLst>
                                          <p:attrName>style.visibility</p:attrName>
                                        </p:attrNameLst>
                                      </p:cBhvr>
                                      <p:to>
                                        <p:strVal val="visible"/>
                                      </p:to>
                                    </p:set>
                                    <p:animEffect transition="in" filter="fade">
                                      <p:cBhvr>
                                        <p:cTn id="12" dur="1000"/>
                                        <p:tgtEl>
                                          <p:spTgt spid="1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1414"/>
        <p:cNvGrpSpPr/>
        <p:nvPr/>
      </p:nvGrpSpPr>
      <p:grpSpPr>
        <a:xfrm>
          <a:off x="0" y="0"/>
          <a:ext cx="0" cy="0"/>
          <a:chOff x="0" y="0"/>
          <a:chExt cx="0" cy="0"/>
        </a:xfrm>
      </p:grpSpPr>
      <p:pic>
        <p:nvPicPr>
          <p:cNvPr id="1415" name="Google Shape;1415;p51" descr="Memes! | Page 316 | Indian Motorcycle Forum"/>
          <p:cNvPicPr preferRelativeResize="0"/>
          <p:nvPr/>
        </p:nvPicPr>
        <p:blipFill rotWithShape="1">
          <a:blip r:embed="rId3">
            <a:alphaModFix/>
          </a:blip>
          <a:srcRect/>
          <a:stretch/>
        </p:blipFill>
        <p:spPr>
          <a:xfrm>
            <a:off x="4486275" y="238125"/>
            <a:ext cx="4438650" cy="4573588"/>
          </a:xfrm>
          <a:prstGeom prst="rect">
            <a:avLst/>
          </a:prstGeom>
          <a:noFill/>
          <a:ln>
            <a:noFill/>
          </a:ln>
          <a:effectLst>
            <a:outerShdw blurRad="292100" dist="139700" dir="2700000" algn="tl" rotWithShape="0">
              <a:srgbClr val="333333">
                <a:alpha val="64705"/>
              </a:srgbClr>
            </a:outerShdw>
          </a:effectLst>
        </p:spPr>
      </p:pic>
      <p:sp>
        <p:nvSpPr>
          <p:cNvPr id="1416" name="Google Shape;1416;p51"/>
          <p:cNvSpPr txBox="1"/>
          <p:nvPr/>
        </p:nvSpPr>
        <p:spPr>
          <a:xfrm>
            <a:off x="209550" y="238126"/>
            <a:ext cx="420052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00FF00"/>
                </a:solidFill>
                <a:latin typeface="Times New Roman"/>
                <a:ea typeface="Times New Roman"/>
                <a:cs typeface="Times New Roman"/>
                <a:sym typeface="Times New Roman"/>
              </a:rPr>
              <a:t>Do not count your chickens before they hatch:</a:t>
            </a:r>
            <a:endParaRPr/>
          </a:p>
        </p:txBody>
      </p:sp>
      <p:sp>
        <p:nvSpPr>
          <p:cNvPr id="1417" name="Google Shape;1417;p51"/>
          <p:cNvSpPr txBox="1"/>
          <p:nvPr/>
        </p:nvSpPr>
        <p:spPr>
          <a:xfrm>
            <a:off x="209550" y="2244725"/>
            <a:ext cx="3657600" cy="830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do not make plans that depend on something good happening before you know that it has actually happened  </a:t>
            </a:r>
            <a:endParaRPr/>
          </a:p>
        </p:txBody>
      </p:sp>
      <p:sp>
        <p:nvSpPr>
          <p:cNvPr id="1418" name="Google Shape;1418;p51"/>
          <p:cNvSpPr txBox="1"/>
          <p:nvPr/>
        </p:nvSpPr>
        <p:spPr>
          <a:xfrm>
            <a:off x="209550" y="1482725"/>
            <a:ext cx="36576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do not share your secrets </a:t>
            </a:r>
            <a:endParaRPr/>
          </a:p>
        </p:txBody>
      </p:sp>
      <p:sp>
        <p:nvSpPr>
          <p:cNvPr id="1419" name="Google Shape;1419;p51"/>
          <p:cNvSpPr txBox="1"/>
          <p:nvPr/>
        </p:nvSpPr>
        <p:spPr>
          <a:xfrm>
            <a:off x="104775" y="3419475"/>
            <a:ext cx="3657600" cy="10779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Before committing to make the payment, wait till you receive the money from the bank. Don't count your chickens before they hatch. </a:t>
            </a:r>
            <a:endParaRPr/>
          </a:p>
        </p:txBody>
      </p:sp>
      <p:pic>
        <p:nvPicPr>
          <p:cNvPr id="1420" name="Google Shape;1420;p51" descr="C:\Users\Administrateur\AppData\Local\Microsoft\Windows\INetCache\IE\WHE1VEPU\check-mark-1292787__180[1].png"/>
          <p:cNvPicPr preferRelativeResize="0"/>
          <p:nvPr/>
        </p:nvPicPr>
        <p:blipFill rotWithShape="1">
          <a:blip r:embed="rId4">
            <a:alphaModFix/>
          </a:blip>
          <a:srcRect/>
          <a:stretch/>
        </p:blipFill>
        <p:spPr>
          <a:xfrm>
            <a:off x="3867150" y="2246312"/>
            <a:ext cx="295275" cy="290512"/>
          </a:xfrm>
          <a:prstGeom prst="rect">
            <a:avLst/>
          </a:prstGeom>
          <a:noFill/>
          <a:ln>
            <a:noFill/>
          </a:ln>
        </p:spPr>
      </p:pic>
      <p:grpSp>
        <p:nvGrpSpPr>
          <p:cNvPr id="1421" name="Google Shape;1421;p51"/>
          <p:cNvGrpSpPr/>
          <p:nvPr/>
        </p:nvGrpSpPr>
        <p:grpSpPr>
          <a:xfrm rot="2220000">
            <a:off x="-338367" y="4569546"/>
            <a:ext cx="938727" cy="729466"/>
            <a:chOff x="4102256" y="1734110"/>
            <a:chExt cx="938972" cy="686620"/>
          </a:xfrm>
        </p:grpSpPr>
        <p:sp>
          <p:nvSpPr>
            <p:cNvPr id="1422" name="Google Shape;1422;p51"/>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3" name="Google Shape;1423;p51"/>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4" name="Google Shape;1424;p51"/>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5" name="Google Shape;1425;p51"/>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6" name="Google Shape;1426;p51"/>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27" name="Google Shape;1427;p51"/>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20"/>
                                        </p:tgtEl>
                                        <p:attrNameLst>
                                          <p:attrName>style.visibility</p:attrName>
                                        </p:attrNameLst>
                                      </p:cBhvr>
                                      <p:to>
                                        <p:strVal val="visible"/>
                                      </p:to>
                                    </p:set>
                                    <p:anim calcmode="lin" valueType="num">
                                      <p:cBhvr additive="base">
                                        <p:cTn id="7" dur="500"/>
                                        <p:tgtEl>
                                          <p:spTgt spid="142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9"/>
                                        </p:tgtEl>
                                        <p:attrNameLst>
                                          <p:attrName>style.visibility</p:attrName>
                                        </p:attrNameLst>
                                      </p:cBhvr>
                                      <p:to>
                                        <p:strVal val="visible"/>
                                      </p:to>
                                    </p:set>
                                    <p:animEffect transition="in" filter="fade">
                                      <p:cBhvr>
                                        <p:cTn id="12" dur="1000"/>
                                        <p:tgtEl>
                                          <p:spTgt spid="1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431"/>
        <p:cNvGrpSpPr/>
        <p:nvPr/>
      </p:nvGrpSpPr>
      <p:grpSpPr>
        <a:xfrm>
          <a:off x="0" y="0"/>
          <a:ext cx="0" cy="0"/>
          <a:chOff x="0" y="0"/>
          <a:chExt cx="0" cy="0"/>
        </a:xfrm>
      </p:grpSpPr>
      <p:pic>
        <p:nvPicPr>
          <p:cNvPr id="1432" name="Google Shape;1432;p52" descr="Futurama Fry Meme - Imgflip"/>
          <p:cNvPicPr preferRelativeResize="0"/>
          <p:nvPr/>
        </p:nvPicPr>
        <p:blipFill rotWithShape="1">
          <a:blip r:embed="rId3">
            <a:alphaModFix/>
          </a:blip>
          <a:srcRect/>
          <a:stretch/>
        </p:blipFill>
        <p:spPr>
          <a:xfrm>
            <a:off x="4473575" y="322263"/>
            <a:ext cx="4546600" cy="4478337"/>
          </a:xfrm>
          <a:prstGeom prst="rect">
            <a:avLst/>
          </a:prstGeom>
          <a:noFill/>
          <a:ln>
            <a:noFill/>
          </a:ln>
          <a:effectLst>
            <a:outerShdw blurRad="292100" dist="139700" dir="2700000" algn="tl" rotWithShape="0">
              <a:srgbClr val="333333">
                <a:alpha val="64705"/>
              </a:srgbClr>
            </a:outerShdw>
          </a:effectLst>
        </p:spPr>
      </p:pic>
      <p:sp>
        <p:nvSpPr>
          <p:cNvPr id="1433" name="Google Shape;1433;p52"/>
          <p:cNvSpPr txBox="1"/>
          <p:nvPr/>
        </p:nvSpPr>
        <p:spPr>
          <a:xfrm>
            <a:off x="114300" y="322361"/>
            <a:ext cx="30480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FFC61B"/>
                </a:solidFill>
                <a:latin typeface="Times New Roman"/>
                <a:ea typeface="Times New Roman"/>
                <a:cs typeface="Times New Roman"/>
                <a:sym typeface="Times New Roman"/>
              </a:rPr>
              <a:t>Go the extra mile: </a:t>
            </a:r>
            <a:endParaRPr/>
          </a:p>
        </p:txBody>
      </p:sp>
      <p:sp>
        <p:nvSpPr>
          <p:cNvPr id="1434" name="Google Shape;1434;p52"/>
          <p:cNvSpPr txBox="1"/>
          <p:nvPr/>
        </p:nvSpPr>
        <p:spPr>
          <a:xfrm>
            <a:off x="114300" y="981075"/>
            <a:ext cx="37909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you are willing to make a special effort to achieve something.</a:t>
            </a:r>
            <a:endParaRPr/>
          </a:p>
        </p:txBody>
      </p:sp>
      <p:sp>
        <p:nvSpPr>
          <p:cNvPr id="1435" name="Google Shape;1435;p52"/>
          <p:cNvSpPr txBox="1"/>
          <p:nvPr/>
        </p:nvSpPr>
        <p:spPr>
          <a:xfrm>
            <a:off x="114300" y="1914525"/>
            <a:ext cx="3790950" cy="5857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you walk a bit more although you are tired just to prove that you can.</a:t>
            </a:r>
            <a:endParaRPr/>
          </a:p>
        </p:txBody>
      </p:sp>
      <p:sp>
        <p:nvSpPr>
          <p:cNvPr id="1436" name="Google Shape;1436;p52"/>
          <p:cNvSpPr txBox="1"/>
          <p:nvPr/>
        </p:nvSpPr>
        <p:spPr>
          <a:xfrm>
            <a:off x="114300" y="3200400"/>
            <a:ext cx="37909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The President is determined to go the extra mile for peace.</a:t>
            </a:r>
            <a:endParaRPr/>
          </a:p>
        </p:txBody>
      </p:sp>
      <p:pic>
        <p:nvPicPr>
          <p:cNvPr id="1437" name="Google Shape;1437;p52" descr="C:\Users\Administrateur\AppData\Local\Microsoft\Windows\INetCache\IE\WHE1VEPU\check-mark-1292787__180[1].png"/>
          <p:cNvPicPr preferRelativeResize="0"/>
          <p:nvPr/>
        </p:nvPicPr>
        <p:blipFill rotWithShape="1">
          <a:blip r:embed="rId4">
            <a:alphaModFix/>
          </a:blip>
          <a:srcRect/>
          <a:stretch/>
        </p:blipFill>
        <p:spPr>
          <a:xfrm>
            <a:off x="1801812" y="1273175"/>
            <a:ext cx="227012" cy="223837"/>
          </a:xfrm>
          <a:prstGeom prst="rect">
            <a:avLst/>
          </a:prstGeom>
          <a:noFill/>
          <a:ln>
            <a:noFill/>
          </a:ln>
        </p:spPr>
      </p:pic>
      <p:grpSp>
        <p:nvGrpSpPr>
          <p:cNvPr id="1438" name="Google Shape;1438;p52"/>
          <p:cNvGrpSpPr/>
          <p:nvPr/>
        </p:nvGrpSpPr>
        <p:grpSpPr>
          <a:xfrm rot="2220000">
            <a:off x="-338367" y="4569546"/>
            <a:ext cx="938727" cy="729466"/>
            <a:chOff x="4102256" y="1734110"/>
            <a:chExt cx="938972" cy="686620"/>
          </a:xfrm>
        </p:grpSpPr>
        <p:sp>
          <p:nvSpPr>
            <p:cNvPr id="1439" name="Google Shape;1439;p52"/>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0" name="Google Shape;1440;p52"/>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1" name="Google Shape;1441;p52"/>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2" name="Google Shape;1442;p52"/>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3" name="Google Shape;1443;p52"/>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44" name="Google Shape;1444;p52"/>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37"/>
                                        </p:tgtEl>
                                        <p:attrNameLst>
                                          <p:attrName>style.visibility</p:attrName>
                                        </p:attrNameLst>
                                      </p:cBhvr>
                                      <p:to>
                                        <p:strVal val="visible"/>
                                      </p:to>
                                    </p:set>
                                    <p:anim calcmode="lin" valueType="num">
                                      <p:cBhvr additive="base">
                                        <p:cTn id="7" dur="500"/>
                                        <p:tgtEl>
                                          <p:spTgt spid="143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Effect transition="in" filter="fade">
                                      <p:cBhvr>
                                        <p:cTn id="12" dur="1000"/>
                                        <p:tgtEl>
                                          <p:spTgt spid="1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1448"/>
        <p:cNvGrpSpPr/>
        <p:nvPr/>
      </p:nvGrpSpPr>
      <p:grpSpPr>
        <a:xfrm>
          <a:off x="0" y="0"/>
          <a:ext cx="0" cy="0"/>
          <a:chOff x="0" y="0"/>
          <a:chExt cx="0" cy="0"/>
        </a:xfrm>
      </p:grpSpPr>
      <p:pic>
        <p:nvPicPr>
          <p:cNvPr id="1449" name="Google Shape;1449;p53" descr="Eye Ball - Imgflip"/>
          <p:cNvPicPr preferRelativeResize="0"/>
          <p:nvPr/>
        </p:nvPicPr>
        <p:blipFill rotWithShape="1">
          <a:blip r:embed="rId3">
            <a:alphaModFix/>
          </a:blip>
          <a:srcRect/>
          <a:stretch/>
        </p:blipFill>
        <p:spPr>
          <a:xfrm>
            <a:off x="4484688" y="266700"/>
            <a:ext cx="4497387" cy="4562475"/>
          </a:xfrm>
          <a:prstGeom prst="rect">
            <a:avLst/>
          </a:prstGeom>
          <a:noFill/>
          <a:ln>
            <a:noFill/>
          </a:ln>
          <a:effectLst>
            <a:outerShdw blurRad="292100" dist="139700" dir="2700000" algn="tl" rotWithShape="0">
              <a:srgbClr val="333333">
                <a:alpha val="64705"/>
              </a:srgbClr>
            </a:outerShdw>
          </a:effectLst>
        </p:spPr>
      </p:pic>
      <p:sp>
        <p:nvSpPr>
          <p:cNvPr id="1450" name="Google Shape;1450;p53"/>
          <p:cNvSpPr txBox="1"/>
          <p:nvPr/>
        </p:nvSpPr>
        <p:spPr>
          <a:xfrm>
            <a:off x="219075" y="266700"/>
            <a:ext cx="34480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0070C0"/>
                </a:solidFill>
                <a:latin typeface="Times New Roman"/>
                <a:ea typeface="Times New Roman"/>
                <a:cs typeface="Times New Roman"/>
                <a:sym typeface="Times New Roman"/>
              </a:rPr>
              <a:t>To keep your eye on the ball: </a:t>
            </a:r>
            <a:endParaRPr/>
          </a:p>
        </p:txBody>
      </p:sp>
      <p:sp>
        <p:nvSpPr>
          <p:cNvPr id="1451" name="Google Shape;1451;p53"/>
          <p:cNvSpPr txBox="1"/>
          <p:nvPr/>
        </p:nvSpPr>
        <p:spPr>
          <a:xfrm>
            <a:off x="0" y="1019175"/>
            <a:ext cx="39624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 to pay close attention to what you are doing</a:t>
            </a:r>
            <a:endParaRPr/>
          </a:p>
        </p:txBody>
      </p:sp>
      <p:sp>
        <p:nvSpPr>
          <p:cNvPr id="1452" name="Google Shape;1452;p53"/>
          <p:cNvSpPr txBox="1"/>
          <p:nvPr/>
        </p:nvSpPr>
        <p:spPr>
          <a:xfrm>
            <a:off x="0" y="1774825"/>
            <a:ext cx="39624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 to hold something firmly out of fear </a:t>
            </a:r>
            <a:endParaRPr/>
          </a:p>
        </p:txBody>
      </p:sp>
      <p:sp>
        <p:nvSpPr>
          <p:cNvPr id="1453" name="Google Shape;1453;p53"/>
          <p:cNvSpPr txBox="1"/>
          <p:nvPr/>
        </p:nvSpPr>
        <p:spPr>
          <a:xfrm>
            <a:off x="219075" y="3154362"/>
            <a:ext cx="3886200" cy="8318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 graduated in just three years because I was able to keep my eye on the ball and prioritize my studies above all else.</a:t>
            </a:r>
            <a:endParaRPr/>
          </a:p>
        </p:txBody>
      </p:sp>
      <p:pic>
        <p:nvPicPr>
          <p:cNvPr id="1454" name="Google Shape;1454;p53" descr="C:\Users\Administrateur\AppData\Local\Microsoft\Windows\INetCache\IE\WHE1VEPU\check-mark-1292787__180[1].png"/>
          <p:cNvPicPr preferRelativeResize="0"/>
          <p:nvPr/>
        </p:nvPicPr>
        <p:blipFill rotWithShape="1">
          <a:blip r:embed="rId4">
            <a:alphaModFix/>
          </a:blip>
          <a:srcRect/>
          <a:stretch/>
        </p:blipFill>
        <p:spPr>
          <a:xfrm>
            <a:off x="3927475" y="1071562"/>
            <a:ext cx="241300" cy="236537"/>
          </a:xfrm>
          <a:prstGeom prst="rect">
            <a:avLst/>
          </a:prstGeom>
          <a:noFill/>
          <a:ln>
            <a:noFill/>
          </a:ln>
        </p:spPr>
      </p:pic>
      <p:grpSp>
        <p:nvGrpSpPr>
          <p:cNvPr id="1455" name="Google Shape;1455;p53"/>
          <p:cNvGrpSpPr/>
          <p:nvPr/>
        </p:nvGrpSpPr>
        <p:grpSpPr>
          <a:xfrm rot="2220000">
            <a:off x="-338367" y="4569546"/>
            <a:ext cx="938727" cy="729466"/>
            <a:chOff x="4102256" y="1734110"/>
            <a:chExt cx="938972" cy="686620"/>
          </a:xfrm>
        </p:grpSpPr>
        <p:sp>
          <p:nvSpPr>
            <p:cNvPr id="1456" name="Google Shape;1456;p53"/>
            <p:cNvSpPr/>
            <p:nvPr/>
          </p:nvSpPr>
          <p:spPr>
            <a:xfrm>
              <a:off x="4102771" y="1734853"/>
              <a:ext cx="938457" cy="390714"/>
            </a:xfrm>
            <a:custGeom>
              <a:avLst/>
              <a:gdLst/>
              <a:ahLst/>
              <a:cxnLst/>
              <a:rect l="l" t="t" r="r" b="b"/>
              <a:pathLst>
                <a:path w="63026" h="26240" extrusionOk="0">
                  <a:moveTo>
                    <a:pt x="31511" y="0"/>
                  </a:moveTo>
                  <a:lnTo>
                    <a:pt x="17570" y="11440"/>
                  </a:lnTo>
                  <a:lnTo>
                    <a:pt x="7257" y="2977"/>
                  </a:lnTo>
                  <a:lnTo>
                    <a:pt x="0" y="11822"/>
                  </a:lnTo>
                  <a:lnTo>
                    <a:pt x="17570" y="26239"/>
                  </a:lnTo>
                  <a:lnTo>
                    <a:pt x="31511" y="14799"/>
                  </a:lnTo>
                  <a:lnTo>
                    <a:pt x="45454" y="26239"/>
                  </a:lnTo>
                  <a:lnTo>
                    <a:pt x="63025" y="11822"/>
                  </a:lnTo>
                  <a:lnTo>
                    <a:pt x="55769" y="2977"/>
                  </a:lnTo>
                  <a:lnTo>
                    <a:pt x="45454" y="11441"/>
                  </a:lnTo>
                  <a:lnTo>
                    <a:pt x="3151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57" name="Google Shape;1457;p53"/>
            <p:cNvSpPr/>
            <p:nvPr/>
          </p:nvSpPr>
          <p:spPr>
            <a:xfrm>
              <a:off x="4364253" y="1734110"/>
              <a:ext cx="206429" cy="390000"/>
            </a:xfrm>
            <a:custGeom>
              <a:avLst/>
              <a:gdLst/>
              <a:ahLst/>
              <a:cxnLst/>
              <a:rect l="l" t="t" r="r" b="b"/>
              <a:pathLst>
                <a:path w="13942" h="26240" extrusionOk="0">
                  <a:moveTo>
                    <a:pt x="13942" y="0"/>
                  </a:moveTo>
                  <a:lnTo>
                    <a:pt x="1" y="11440"/>
                  </a:lnTo>
                  <a:lnTo>
                    <a:pt x="1" y="26239"/>
                  </a:lnTo>
                  <a:lnTo>
                    <a:pt x="13942" y="14799"/>
                  </a:lnTo>
                  <a:lnTo>
                    <a:pt x="13942"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58" name="Google Shape;1458;p53"/>
            <p:cNvSpPr/>
            <p:nvPr/>
          </p:nvSpPr>
          <p:spPr>
            <a:xfrm>
              <a:off x="4778872" y="1779343"/>
              <a:ext cx="262006" cy="345174"/>
            </a:xfrm>
            <a:custGeom>
              <a:avLst/>
              <a:gdLst/>
              <a:ahLst/>
              <a:cxnLst/>
              <a:rect l="l" t="t" r="r" b="b"/>
              <a:pathLst>
                <a:path w="17572" h="23263" extrusionOk="0">
                  <a:moveTo>
                    <a:pt x="10315" y="0"/>
                  </a:moveTo>
                  <a:lnTo>
                    <a:pt x="0" y="8464"/>
                  </a:lnTo>
                  <a:lnTo>
                    <a:pt x="0" y="23262"/>
                  </a:lnTo>
                  <a:lnTo>
                    <a:pt x="17571" y="8845"/>
                  </a:lnTo>
                  <a:lnTo>
                    <a:pt x="10315"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59" name="Google Shape;1459;p53"/>
            <p:cNvSpPr/>
            <p:nvPr/>
          </p:nvSpPr>
          <p:spPr>
            <a:xfrm>
              <a:off x="4102771" y="2030003"/>
              <a:ext cx="938457" cy="390714"/>
            </a:xfrm>
            <a:custGeom>
              <a:avLst/>
              <a:gdLst/>
              <a:ahLst/>
              <a:cxnLst/>
              <a:rect l="l" t="t" r="r" b="b"/>
              <a:pathLst>
                <a:path w="63026" h="26240" extrusionOk="0">
                  <a:moveTo>
                    <a:pt x="31515" y="1"/>
                  </a:moveTo>
                  <a:lnTo>
                    <a:pt x="17571" y="11441"/>
                  </a:lnTo>
                  <a:lnTo>
                    <a:pt x="7257" y="2978"/>
                  </a:lnTo>
                  <a:lnTo>
                    <a:pt x="0" y="11821"/>
                  </a:lnTo>
                  <a:lnTo>
                    <a:pt x="17571" y="26239"/>
                  </a:lnTo>
                  <a:lnTo>
                    <a:pt x="31513" y="14798"/>
                  </a:lnTo>
                  <a:lnTo>
                    <a:pt x="45455" y="26239"/>
                  </a:lnTo>
                  <a:lnTo>
                    <a:pt x="63025" y="11821"/>
                  </a:lnTo>
                  <a:lnTo>
                    <a:pt x="55769" y="2978"/>
                  </a:lnTo>
                  <a:lnTo>
                    <a:pt x="45455" y="11441"/>
                  </a:lnTo>
                  <a:lnTo>
                    <a:pt x="3151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60" name="Google Shape;1460;p53"/>
            <p:cNvSpPr/>
            <p:nvPr/>
          </p:nvSpPr>
          <p:spPr>
            <a:xfrm>
              <a:off x="4570926" y="2030729"/>
              <a:ext cx="208017" cy="390001"/>
            </a:xfrm>
            <a:custGeom>
              <a:avLst/>
              <a:gdLst/>
              <a:ahLst/>
              <a:cxnLst/>
              <a:rect l="l" t="t" r="r" b="b"/>
              <a:pathLst>
                <a:path w="13943" h="26240" extrusionOk="0">
                  <a:moveTo>
                    <a:pt x="2" y="1"/>
                  </a:moveTo>
                  <a:lnTo>
                    <a:pt x="0" y="14798"/>
                  </a:lnTo>
                  <a:lnTo>
                    <a:pt x="13942" y="26239"/>
                  </a:lnTo>
                  <a:lnTo>
                    <a:pt x="13942" y="11441"/>
                  </a:lnTo>
                  <a:lnTo>
                    <a:pt x="2"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61" name="Google Shape;1461;p53"/>
            <p:cNvSpPr/>
            <p:nvPr/>
          </p:nvSpPr>
          <p:spPr>
            <a:xfrm>
              <a:off x="4102256" y="2073353"/>
              <a:ext cx="262005" cy="346667"/>
            </a:xfrm>
            <a:custGeom>
              <a:avLst/>
              <a:gdLst/>
              <a:ahLst/>
              <a:cxnLst/>
              <a:rect l="l" t="t" r="r" b="b"/>
              <a:pathLst>
                <a:path w="17572" h="23263" extrusionOk="0">
                  <a:moveTo>
                    <a:pt x="7257" y="1"/>
                  </a:moveTo>
                  <a:lnTo>
                    <a:pt x="0" y="8844"/>
                  </a:lnTo>
                  <a:lnTo>
                    <a:pt x="17571" y="23262"/>
                  </a:lnTo>
                  <a:lnTo>
                    <a:pt x="17571" y="8464"/>
                  </a:lnTo>
                  <a:lnTo>
                    <a:pt x="7257" y="1"/>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54"/>
                                        </p:tgtEl>
                                        <p:attrNameLst>
                                          <p:attrName>style.visibility</p:attrName>
                                        </p:attrNameLst>
                                      </p:cBhvr>
                                      <p:to>
                                        <p:strVal val="visible"/>
                                      </p:to>
                                    </p:set>
                                    <p:anim calcmode="lin" valueType="num">
                                      <p:cBhvr additive="base">
                                        <p:cTn id="7" dur="500"/>
                                        <p:tgtEl>
                                          <p:spTgt spid="145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Effect transition="in" filter="fade">
                                      <p:cBhvr>
                                        <p:cTn id="12" dur="1000"/>
                                        <p:tgtEl>
                                          <p:spTgt spid="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54"/>
          <p:cNvSpPr txBox="1">
            <a:spLocks noGrp="1"/>
          </p:cNvSpPr>
          <p:nvPr>
            <p:ph type="title" idx="4294967295"/>
          </p:nvPr>
        </p:nvSpPr>
        <p:spPr>
          <a:xfrm>
            <a:off x="5346700" y="1892225"/>
            <a:ext cx="29250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600"/>
              <a:buFont typeface="Signika"/>
              <a:buNone/>
            </a:pPr>
            <a:r>
              <a:rPr lang="fr-FR" sz="3600" b="1" i="0" u="none" strike="noStrike" cap="none">
                <a:solidFill>
                  <a:srgbClr val="FFFFFF"/>
                </a:solidFill>
                <a:latin typeface="Signika"/>
                <a:ea typeface="Signika"/>
                <a:cs typeface="Signika"/>
                <a:sym typeface="Signika"/>
              </a:rPr>
              <a:t>Email Writing </a:t>
            </a:r>
            <a:endParaRPr sz="3600" b="1" i="0" u="none" strike="noStrike" cap="none">
              <a:solidFill>
                <a:srgbClr val="FFFFFF"/>
              </a:solidFill>
              <a:latin typeface="Signika"/>
              <a:ea typeface="Signika"/>
              <a:cs typeface="Signika"/>
              <a:sym typeface="Signika"/>
            </a:endParaRPr>
          </a:p>
        </p:txBody>
      </p:sp>
      <p:sp>
        <p:nvSpPr>
          <p:cNvPr id="1467" name="Google Shape;1467;p54"/>
          <p:cNvSpPr txBox="1"/>
          <p:nvPr/>
        </p:nvSpPr>
        <p:spPr>
          <a:xfrm>
            <a:off x="1271587" y="571500"/>
            <a:ext cx="3557587" cy="41910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68" name="Google Shape;1468;p54"/>
          <p:cNvSpPr txBox="1"/>
          <p:nvPr/>
        </p:nvSpPr>
        <p:spPr>
          <a:xfrm>
            <a:off x="8458200" y="4864100"/>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45</a:t>
            </a:r>
            <a:endParaRPr/>
          </a:p>
        </p:txBody>
      </p:sp>
      <p:pic>
        <p:nvPicPr>
          <p:cNvPr id="1469" name="Google Shape;1469;p54" descr="How I Started Writing Every Day"/>
          <p:cNvPicPr preferRelativeResize="0"/>
          <p:nvPr/>
        </p:nvPicPr>
        <p:blipFill rotWithShape="1">
          <a:blip r:embed="rId3">
            <a:alphaModFix/>
          </a:blip>
          <a:srcRect/>
          <a:stretch/>
        </p:blipFill>
        <p:spPr>
          <a:xfrm>
            <a:off x="1422400" y="715962"/>
            <a:ext cx="3278187" cy="3895725"/>
          </a:xfrm>
          <a:prstGeom prst="rect">
            <a:avLst/>
          </a:prstGeom>
          <a:noFill/>
          <a:ln>
            <a:noFill/>
          </a:ln>
        </p:spPr>
      </p:pic>
      <p:sp>
        <p:nvSpPr>
          <p:cNvPr id="1470" name="Google Shape;1470;p54"/>
          <p:cNvSpPr txBox="1"/>
          <p:nvPr/>
        </p:nvSpPr>
        <p:spPr>
          <a:xfrm>
            <a:off x="4714875" y="2733675"/>
            <a:ext cx="4189412" cy="8413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44B9C"/>
              </a:buClr>
              <a:buSzPts val="2400"/>
              <a:buFont typeface="Times New Roman"/>
              <a:buNone/>
            </a:pPr>
            <a:r>
              <a:rPr lang="fr-FR" sz="2400" b="1" i="0" u="none">
                <a:solidFill>
                  <a:srgbClr val="944B9C"/>
                </a:solidFill>
                <a:latin typeface="Times New Roman"/>
                <a:ea typeface="Times New Roman"/>
                <a:cs typeface="Times New Roman"/>
                <a:sym typeface="Times New Roman"/>
              </a:rPr>
              <a:t>Formal vs informal emails</a:t>
            </a:r>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55"/>
          <p:cNvSpPr txBox="1">
            <a:spLocks noGrp="1"/>
          </p:cNvSpPr>
          <p:nvPr>
            <p:ph type="title"/>
          </p:nvPr>
        </p:nvSpPr>
        <p:spPr>
          <a:xfrm>
            <a:off x="850900" y="139700"/>
            <a:ext cx="7165975" cy="7477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1800" b="1" i="0" u="none">
                <a:solidFill>
                  <a:srgbClr val="7030A0"/>
                </a:solidFill>
                <a:latin typeface="Times New Roman"/>
                <a:ea typeface="Times New Roman"/>
                <a:cs typeface="Times New Roman"/>
                <a:sym typeface="Times New Roman"/>
              </a:rPr>
              <a:t>Study the following rules for writing effective emails. Decide which ones you think are most important:</a:t>
            </a:r>
            <a:endParaRPr/>
          </a:p>
        </p:txBody>
      </p:sp>
      <p:sp>
        <p:nvSpPr>
          <p:cNvPr id="1476" name="Google Shape;1476;p55"/>
          <p:cNvSpPr txBox="1"/>
          <p:nvPr/>
        </p:nvSpPr>
        <p:spPr>
          <a:xfrm>
            <a:off x="1417637" y="1801812"/>
            <a:ext cx="1857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477" name="Google Shape;1477;p55"/>
          <p:cNvSpPr txBox="1"/>
          <p:nvPr/>
        </p:nvSpPr>
        <p:spPr>
          <a:xfrm>
            <a:off x="850900" y="1060450"/>
            <a:ext cx="7391400" cy="3538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1. Be concise and to the point. Avoid long emails that are discouraging to read.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2. Try to reply to your customers’ emails within 24 hours.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3. Do not write in CAPITALS - it seems like you are shouting and you might get a flame mail in response.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4. Leave the message thread in your email to save the recipient time and frustration looking for earlier messages.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5. Add disclaimers to your emails to protect you and your company from liability.</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6. Proof-read your email before you send it.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7. Only copy in other people if they know why they are receiving a copy of the message.</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8. Do not overuse abbreviations and emoticons - the recipient might not know what they mean.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9. Do not request read receipts - this will annoy your recipient.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10. Do not reply to spam - this will generate even more spam.</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
          <p:cNvSpPr txBox="1">
            <a:spLocks noGrp="1"/>
          </p:cNvSpPr>
          <p:nvPr>
            <p:ph type="title"/>
          </p:nvPr>
        </p:nvSpPr>
        <p:spPr>
          <a:xfrm>
            <a:off x="1157287" y="0"/>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000000"/>
                </a:solidFill>
                <a:latin typeface="Signika"/>
                <a:ea typeface="Signika"/>
                <a:cs typeface="Signika"/>
                <a:sym typeface="Signika"/>
              </a:rPr>
              <a:t>Simple Tenses</a:t>
            </a:r>
            <a:endParaRPr/>
          </a:p>
        </p:txBody>
      </p:sp>
      <p:cxnSp>
        <p:nvCxnSpPr>
          <p:cNvPr id="724" name="Google Shape;724;p6"/>
          <p:cNvCxnSpPr/>
          <p:nvPr/>
        </p:nvCxnSpPr>
        <p:spPr>
          <a:xfrm>
            <a:off x="1743075" y="2678112"/>
            <a:ext cx="5657850" cy="0"/>
          </a:xfrm>
          <a:prstGeom prst="straightConnector1">
            <a:avLst/>
          </a:prstGeom>
          <a:noFill/>
          <a:ln w="38100" cap="flat" cmpd="sng">
            <a:solidFill>
              <a:srgbClr val="000000"/>
            </a:solidFill>
            <a:prstDash val="solid"/>
            <a:miter lim="800000"/>
            <a:headEnd type="none" w="med" len="med"/>
            <a:tailEnd type="none" w="med" len="med"/>
          </a:ln>
        </p:spPr>
      </p:cxnSp>
      <p:sp>
        <p:nvSpPr>
          <p:cNvPr id="725" name="Google Shape;725;p6"/>
          <p:cNvSpPr/>
          <p:nvPr/>
        </p:nvSpPr>
        <p:spPr>
          <a:xfrm>
            <a:off x="1600200" y="2525712"/>
            <a:ext cx="304800" cy="3048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26" name="Google Shape;726;p6"/>
          <p:cNvSpPr/>
          <p:nvPr/>
        </p:nvSpPr>
        <p:spPr>
          <a:xfrm>
            <a:off x="7239000" y="2525712"/>
            <a:ext cx="304800" cy="3048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27" name="Google Shape;727;p6"/>
          <p:cNvSpPr/>
          <p:nvPr/>
        </p:nvSpPr>
        <p:spPr>
          <a:xfrm>
            <a:off x="4419600" y="2525712"/>
            <a:ext cx="304800" cy="3048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28" name="Google Shape;728;p6"/>
          <p:cNvSpPr txBox="1">
            <a:spLocks noGrp="1"/>
          </p:cNvSpPr>
          <p:nvPr>
            <p:ph type="title"/>
          </p:nvPr>
        </p:nvSpPr>
        <p:spPr>
          <a:xfrm>
            <a:off x="1050925" y="1481137"/>
            <a:ext cx="1403350" cy="35401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Past</a:t>
            </a:r>
            <a:endParaRPr/>
          </a:p>
        </p:txBody>
      </p:sp>
      <p:sp>
        <p:nvSpPr>
          <p:cNvPr id="729" name="Google Shape;729;p6"/>
          <p:cNvSpPr txBox="1">
            <a:spLocks noGrp="1"/>
          </p:cNvSpPr>
          <p:nvPr>
            <p:ph type="title"/>
          </p:nvPr>
        </p:nvSpPr>
        <p:spPr>
          <a:xfrm>
            <a:off x="3870325" y="1481137"/>
            <a:ext cx="1403350" cy="35401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Present</a:t>
            </a:r>
            <a:endParaRPr/>
          </a:p>
        </p:txBody>
      </p:sp>
      <p:sp>
        <p:nvSpPr>
          <p:cNvPr id="730" name="Google Shape;730;p6"/>
          <p:cNvSpPr txBox="1">
            <a:spLocks noGrp="1"/>
          </p:cNvSpPr>
          <p:nvPr>
            <p:ph type="title"/>
          </p:nvPr>
        </p:nvSpPr>
        <p:spPr>
          <a:xfrm>
            <a:off x="6689725" y="1481137"/>
            <a:ext cx="1403350" cy="35401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Future</a:t>
            </a:r>
            <a:endParaRPr/>
          </a:p>
        </p:txBody>
      </p:sp>
      <p:sp>
        <p:nvSpPr>
          <p:cNvPr id="731" name="Google Shape;731;p6"/>
          <p:cNvSpPr/>
          <p:nvPr/>
        </p:nvSpPr>
        <p:spPr>
          <a:xfrm>
            <a:off x="3009900" y="2471737"/>
            <a:ext cx="304800" cy="412750"/>
          </a:xfrm>
          <a:prstGeom prst="chevron">
            <a:avLst>
              <a:gd name="adj" fmla="val 108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32" name="Google Shape;732;p6"/>
          <p:cNvSpPr/>
          <p:nvPr/>
        </p:nvSpPr>
        <p:spPr>
          <a:xfrm>
            <a:off x="5829300" y="2471737"/>
            <a:ext cx="304800" cy="412750"/>
          </a:xfrm>
          <a:prstGeom prst="chevron">
            <a:avLst>
              <a:gd name="adj" fmla="val 10800"/>
            </a:avLst>
          </a:prstGeom>
          <a:solidFill>
            <a:srgbClr val="FFDE7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33" name="Google Shape;733;p6"/>
          <p:cNvSpPr/>
          <p:nvPr/>
        </p:nvSpPr>
        <p:spPr>
          <a:xfrm>
            <a:off x="439737" y="358775"/>
            <a:ext cx="431800" cy="412750"/>
          </a:xfrm>
          <a:custGeom>
            <a:avLst/>
            <a:gdLst/>
            <a:ahLst/>
            <a:cxnLst/>
            <a:rect l="l" t="t" r="r" b="b"/>
            <a:pathLst>
              <a:path w="2604" h="2491" extrusionOk="0">
                <a:moveTo>
                  <a:pt x="2604" y="0"/>
                </a:moveTo>
                <a:lnTo>
                  <a:pt x="0" y="472"/>
                </a:lnTo>
                <a:lnTo>
                  <a:pt x="1711" y="2490"/>
                </a:lnTo>
                <a:lnTo>
                  <a:pt x="2604"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34" name="Google Shape;734;p6"/>
          <p:cNvSpPr txBox="1"/>
          <p:nvPr/>
        </p:nvSpPr>
        <p:spPr>
          <a:xfrm>
            <a:off x="952500" y="1719262"/>
            <a:ext cx="1779587" cy="68897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In 2003, China’s car production </a:t>
            </a:r>
            <a:r>
              <a:rPr lang="fr-FR" sz="1400" b="0" i="0" u="none">
                <a:solidFill>
                  <a:srgbClr val="CC0067"/>
                </a:solidFill>
                <a:latin typeface="Times New Roman"/>
                <a:ea typeface="Times New Roman"/>
                <a:cs typeface="Times New Roman"/>
                <a:sym typeface="Times New Roman"/>
              </a:rPr>
              <a:t>increased</a:t>
            </a:r>
            <a:r>
              <a:rPr lang="fr-FR" sz="1400" b="0" i="0" u="none">
                <a:solidFill>
                  <a:srgbClr val="000000"/>
                </a:solidFill>
                <a:latin typeface="Times New Roman"/>
                <a:ea typeface="Times New Roman"/>
                <a:cs typeface="Times New Roman"/>
                <a:sym typeface="Times New Roman"/>
              </a:rPr>
              <a:t> by 85 %.</a:t>
            </a:r>
            <a:endParaRPr/>
          </a:p>
        </p:txBody>
      </p:sp>
      <p:sp>
        <p:nvSpPr>
          <p:cNvPr id="735" name="Google Shape;735;p6"/>
          <p:cNvSpPr txBox="1"/>
          <p:nvPr/>
        </p:nvSpPr>
        <p:spPr>
          <a:xfrm>
            <a:off x="3781425" y="1719262"/>
            <a:ext cx="1985962" cy="68897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China's fiscal revenue </a:t>
            </a:r>
            <a:r>
              <a:rPr lang="fr-FR" sz="1400" b="0" i="0" u="none">
                <a:solidFill>
                  <a:srgbClr val="CC0067"/>
                </a:solidFill>
                <a:latin typeface="Times New Roman"/>
                <a:ea typeface="Times New Roman"/>
                <a:cs typeface="Times New Roman"/>
                <a:sym typeface="Times New Roman"/>
              </a:rPr>
              <a:t>plunges</a:t>
            </a:r>
            <a:r>
              <a:rPr lang="fr-FR" sz="1400" b="0" i="0" u="none">
                <a:solidFill>
                  <a:srgbClr val="000000"/>
                </a:solidFill>
                <a:latin typeface="Times New Roman"/>
                <a:ea typeface="Times New Roman"/>
                <a:cs typeface="Times New Roman"/>
                <a:sym typeface="Times New Roman"/>
              </a:rPr>
              <a:t> 26.1% as virus ravages economy.</a:t>
            </a:r>
            <a:endParaRPr/>
          </a:p>
          <a:p>
            <a:pPr marL="0" marR="0" lvl="0" indent="0" algn="l" rtl="0">
              <a:lnSpc>
                <a:spcPct val="100000"/>
              </a:lnSpc>
              <a:spcBef>
                <a:spcPts val="0"/>
              </a:spcBef>
              <a:spcAft>
                <a:spcPts val="0"/>
              </a:spcAft>
              <a:buNone/>
            </a:pPr>
            <a:endParaRPr sz="1400" b="0" i="0" u="none">
              <a:solidFill>
                <a:srgbClr val="000000"/>
              </a:solidFill>
              <a:latin typeface="Times New Roman"/>
              <a:ea typeface="Times New Roman"/>
              <a:cs typeface="Times New Roman"/>
              <a:sym typeface="Times New Roman"/>
            </a:endParaRPr>
          </a:p>
        </p:txBody>
      </p:sp>
      <p:sp>
        <p:nvSpPr>
          <p:cNvPr id="736" name="Google Shape;736;p6"/>
          <p:cNvSpPr txBox="1"/>
          <p:nvPr/>
        </p:nvSpPr>
        <p:spPr>
          <a:xfrm>
            <a:off x="6600825" y="1719262"/>
            <a:ext cx="1985962" cy="841375"/>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In 2022, China’s annual per capita GDP </a:t>
            </a:r>
            <a:r>
              <a:rPr lang="fr-FR" sz="1400" b="0" i="0" u="none">
                <a:solidFill>
                  <a:srgbClr val="CC0067"/>
                </a:solidFill>
                <a:latin typeface="Times New Roman"/>
                <a:ea typeface="Times New Roman"/>
                <a:cs typeface="Times New Roman"/>
                <a:sym typeface="Times New Roman"/>
              </a:rPr>
              <a:t>will reach</a:t>
            </a:r>
            <a:r>
              <a:rPr lang="fr-FR" sz="1400" b="0" i="0" u="none">
                <a:solidFill>
                  <a:srgbClr val="000000"/>
                </a:solidFill>
                <a:latin typeface="Times New Roman"/>
                <a:ea typeface="Times New Roman"/>
                <a:cs typeface="Times New Roman"/>
                <a:sym typeface="Times New Roman"/>
              </a:rPr>
              <a:t> $23 trillion. </a:t>
            </a:r>
            <a:endParaRPr/>
          </a:p>
        </p:txBody>
      </p:sp>
      <p:sp>
        <p:nvSpPr>
          <p:cNvPr id="737" name="Google Shape;737;p6"/>
          <p:cNvSpPr txBox="1"/>
          <p:nvPr/>
        </p:nvSpPr>
        <p:spPr>
          <a:xfrm>
            <a:off x="214312" y="3236912"/>
            <a:ext cx="2390775" cy="522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simple past </a:t>
            </a:r>
            <a:r>
              <a:rPr lang="fr-FR" sz="1400" b="0" i="0" u="none">
                <a:solidFill>
                  <a:srgbClr val="000000"/>
                </a:solidFill>
                <a:latin typeface="Times New Roman"/>
                <a:ea typeface="Times New Roman"/>
                <a:cs typeface="Times New Roman"/>
                <a:sym typeface="Times New Roman"/>
              </a:rPr>
              <a:t>to talk about …</a:t>
            </a:r>
            <a:endParaRPr/>
          </a:p>
        </p:txBody>
      </p:sp>
      <p:sp>
        <p:nvSpPr>
          <p:cNvPr id="738" name="Google Shape;738;p6"/>
          <p:cNvSpPr txBox="1"/>
          <p:nvPr/>
        </p:nvSpPr>
        <p:spPr>
          <a:xfrm>
            <a:off x="3376612" y="3236912"/>
            <a:ext cx="2390775" cy="522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simple present </a:t>
            </a:r>
            <a:r>
              <a:rPr lang="fr-FR" sz="1400" b="0" i="0" u="none">
                <a:solidFill>
                  <a:srgbClr val="000000"/>
                </a:solidFill>
                <a:latin typeface="Times New Roman"/>
                <a:ea typeface="Times New Roman"/>
                <a:cs typeface="Times New Roman"/>
                <a:sym typeface="Times New Roman"/>
              </a:rPr>
              <a:t>to describe …</a:t>
            </a:r>
            <a:endParaRPr/>
          </a:p>
        </p:txBody>
      </p:sp>
      <p:sp>
        <p:nvSpPr>
          <p:cNvPr id="739" name="Google Shape;739;p6"/>
          <p:cNvSpPr txBox="1"/>
          <p:nvPr/>
        </p:nvSpPr>
        <p:spPr>
          <a:xfrm>
            <a:off x="6196012" y="3236912"/>
            <a:ext cx="2390775" cy="522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simple future </a:t>
            </a:r>
            <a:r>
              <a:rPr lang="fr-FR" sz="1400" b="0" i="0" u="none">
                <a:solidFill>
                  <a:srgbClr val="000000"/>
                </a:solidFill>
                <a:latin typeface="Times New Roman"/>
                <a:ea typeface="Times New Roman"/>
                <a:cs typeface="Times New Roman"/>
                <a:sym typeface="Times New Roman"/>
              </a:rPr>
              <a:t>to talk about …</a:t>
            </a:r>
            <a:endParaRPr/>
          </a:p>
        </p:txBody>
      </p:sp>
      <p:sp>
        <p:nvSpPr>
          <p:cNvPr id="740" name="Google Shape;740;p6"/>
          <p:cNvSpPr txBox="1"/>
          <p:nvPr/>
        </p:nvSpPr>
        <p:spPr>
          <a:xfrm>
            <a:off x="214312" y="3838575"/>
            <a:ext cx="2517775" cy="738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a movement or trend which happened in the past and is now finished. </a:t>
            </a:r>
            <a:endParaRPr/>
          </a:p>
        </p:txBody>
      </p:sp>
      <p:sp>
        <p:nvSpPr>
          <p:cNvPr id="741" name="Google Shape;741;p6"/>
          <p:cNvSpPr txBox="1"/>
          <p:nvPr/>
        </p:nvSpPr>
        <p:spPr>
          <a:xfrm>
            <a:off x="3376612" y="3838575"/>
            <a:ext cx="2519362" cy="5222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current actions / trends or situations.</a:t>
            </a:r>
            <a:endParaRPr/>
          </a:p>
        </p:txBody>
      </p:sp>
      <p:sp>
        <p:nvSpPr>
          <p:cNvPr id="742" name="Google Shape;742;p6"/>
          <p:cNvSpPr txBox="1"/>
          <p:nvPr/>
        </p:nvSpPr>
        <p:spPr>
          <a:xfrm>
            <a:off x="6196012" y="3836987"/>
            <a:ext cx="2519362"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an action that will begin and end in the future.</a:t>
            </a:r>
            <a:endParaRPr/>
          </a:p>
        </p:txBody>
      </p:sp>
      <p:pic>
        <p:nvPicPr>
          <p:cNvPr id="743" name="Google Shape;743;p6" descr="Mon Monde... - HELP!!!!!! - Wattpad"/>
          <p:cNvPicPr preferRelativeResize="0"/>
          <p:nvPr/>
        </p:nvPicPr>
        <p:blipFill rotWithShape="1">
          <a:blip r:embed="rId3">
            <a:alphaModFix/>
          </a:blip>
          <a:srcRect/>
          <a:stretch/>
        </p:blipFill>
        <p:spPr>
          <a:xfrm>
            <a:off x="2503487" y="3068637"/>
            <a:ext cx="441325" cy="723900"/>
          </a:xfrm>
          <a:prstGeom prst="rect">
            <a:avLst/>
          </a:prstGeom>
          <a:noFill/>
          <a:ln>
            <a:noFill/>
          </a:ln>
        </p:spPr>
      </p:pic>
      <p:pic>
        <p:nvPicPr>
          <p:cNvPr id="744" name="Google Shape;744;p6" descr="Mon Monde... - HELP!!!!!! - Wattpad"/>
          <p:cNvPicPr preferRelativeResize="0"/>
          <p:nvPr/>
        </p:nvPicPr>
        <p:blipFill rotWithShape="1">
          <a:blip r:embed="rId3">
            <a:alphaModFix/>
          </a:blip>
          <a:srcRect/>
          <a:stretch/>
        </p:blipFill>
        <p:spPr>
          <a:xfrm>
            <a:off x="8494712" y="3035300"/>
            <a:ext cx="441325" cy="723900"/>
          </a:xfrm>
          <a:prstGeom prst="rect">
            <a:avLst/>
          </a:prstGeom>
          <a:noFill/>
          <a:ln>
            <a:noFill/>
          </a:ln>
        </p:spPr>
      </p:pic>
      <p:pic>
        <p:nvPicPr>
          <p:cNvPr id="745" name="Google Shape;745;p6" descr="Mon Monde... - HELP!!!!!! - Wattpad"/>
          <p:cNvPicPr preferRelativeResize="0"/>
          <p:nvPr/>
        </p:nvPicPr>
        <p:blipFill rotWithShape="1">
          <a:blip r:embed="rId3">
            <a:alphaModFix/>
          </a:blip>
          <a:srcRect/>
          <a:stretch/>
        </p:blipFill>
        <p:spPr>
          <a:xfrm>
            <a:off x="5608637" y="3035300"/>
            <a:ext cx="441325" cy="723900"/>
          </a:xfrm>
          <a:prstGeom prst="rect">
            <a:avLst/>
          </a:prstGeom>
          <a:noFill/>
          <a:ln>
            <a:noFill/>
          </a:ln>
        </p:spPr>
      </p:pic>
      <p:sp>
        <p:nvSpPr>
          <p:cNvPr id="746" name="Google Shape;746;p6"/>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6</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0"/>
                                        </p:tgtEl>
                                        <p:attrNameLst>
                                          <p:attrName>style.visibility</p:attrName>
                                        </p:attrNameLst>
                                      </p:cBhvr>
                                      <p:to>
                                        <p:strVal val="visible"/>
                                      </p:to>
                                    </p:set>
                                    <p:animEffect transition="in" filter="fade">
                                      <p:cBhvr>
                                        <p:cTn id="7" dur="1000"/>
                                        <p:tgtEl>
                                          <p:spTgt spid="7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1"/>
                                        </p:tgtEl>
                                        <p:attrNameLst>
                                          <p:attrName>style.visibility</p:attrName>
                                        </p:attrNameLst>
                                      </p:cBhvr>
                                      <p:to>
                                        <p:strVal val="visible"/>
                                      </p:to>
                                    </p:set>
                                    <p:animEffect transition="in" filter="fade">
                                      <p:cBhvr>
                                        <p:cTn id="12" dur="1000"/>
                                        <p:tgtEl>
                                          <p:spTgt spid="7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2"/>
                                        </p:tgtEl>
                                        <p:attrNameLst>
                                          <p:attrName>style.visibility</p:attrName>
                                        </p:attrNameLst>
                                      </p:cBhvr>
                                      <p:to>
                                        <p:strVal val="visible"/>
                                      </p:to>
                                    </p:set>
                                    <p:animEffect transition="in" filter="fade">
                                      <p:cBhvr>
                                        <p:cTn id="17" dur="1000"/>
                                        <p:tgtEl>
                                          <p:spTgt spid="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56"/>
          <p:cNvSpPr txBox="1">
            <a:spLocks noGrp="1"/>
          </p:cNvSpPr>
          <p:nvPr>
            <p:ph type="title"/>
          </p:nvPr>
        </p:nvSpPr>
        <p:spPr>
          <a:xfrm>
            <a:off x="998537" y="1366837"/>
            <a:ext cx="3613150"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944B9C"/>
                </a:solidFill>
                <a:latin typeface="Times New Roman"/>
                <a:ea typeface="Times New Roman"/>
                <a:cs typeface="Times New Roman"/>
                <a:sym typeface="Times New Roman"/>
              </a:rPr>
              <a:t>Quiz time</a:t>
            </a:r>
            <a:endParaRPr/>
          </a:p>
        </p:txBody>
      </p:sp>
      <p:pic>
        <p:nvPicPr>
          <p:cNvPr id="1483" name="Google Shape;1483;p56" descr="C:\Users\TOSHIBA\Desktop\are you ready.gif"/>
          <p:cNvPicPr preferRelativeResize="0"/>
          <p:nvPr/>
        </p:nvPicPr>
        <p:blipFill rotWithShape="1">
          <a:blip r:embed="rId3">
            <a:alphaModFix/>
          </a:blip>
          <a:srcRect/>
          <a:stretch/>
        </p:blipFill>
        <p:spPr>
          <a:xfrm>
            <a:off x="4956313" y="1108997"/>
            <a:ext cx="3189191" cy="3189192"/>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57"/>
          <p:cNvSpPr txBox="1"/>
          <p:nvPr/>
        </p:nvSpPr>
        <p:spPr>
          <a:xfrm>
            <a:off x="0" y="0"/>
            <a:ext cx="0" cy="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80000"/>
              </a:lnSpc>
              <a:spcBef>
                <a:spcPts val="0"/>
              </a:spcBef>
              <a:spcAft>
                <a:spcPts val="0"/>
              </a:spcAft>
              <a:buClr>
                <a:srgbClr val="000000"/>
              </a:buClr>
              <a:buSzPts val="400"/>
              <a:buFont typeface="Arial"/>
              <a:buNone/>
            </a:pPr>
            <a:fld id="{00000000-1234-1234-1234-123412341234}" type="slidenum">
              <a:rPr lang="fr-FR" sz="400" b="0" i="0" u="none">
                <a:solidFill>
                  <a:srgbClr val="000000"/>
                </a:solidFill>
                <a:latin typeface="Arial"/>
                <a:ea typeface="Arial"/>
                <a:cs typeface="Arial"/>
                <a:sym typeface="Arial"/>
              </a:rPr>
              <a:t>61</a:t>
            </a:fld>
            <a:endParaRPr/>
          </a:p>
        </p:txBody>
      </p:sp>
      <p:sp>
        <p:nvSpPr>
          <p:cNvPr id="1489" name="Google Shape;1489;p57"/>
          <p:cNvSpPr txBox="1"/>
          <p:nvPr/>
        </p:nvSpPr>
        <p:spPr>
          <a:xfrm>
            <a:off x="152400" y="107950"/>
            <a:ext cx="4111625" cy="322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44B9C"/>
              </a:buClr>
              <a:buSzPts val="1500"/>
              <a:buFont typeface="Times New Roman"/>
              <a:buNone/>
            </a:pPr>
            <a:r>
              <a:rPr lang="fr-FR" sz="1500" b="1" i="0" u="none">
                <a:solidFill>
                  <a:srgbClr val="944B9C"/>
                </a:solidFill>
                <a:latin typeface="Times New Roman"/>
                <a:ea typeface="Times New Roman"/>
                <a:cs typeface="Times New Roman"/>
                <a:sym typeface="Times New Roman"/>
              </a:rPr>
              <a:t>Choose the correct answer </a:t>
            </a:r>
            <a:endParaRPr/>
          </a:p>
        </p:txBody>
      </p:sp>
      <p:sp>
        <p:nvSpPr>
          <p:cNvPr id="1490" name="Google Shape;1490;p57"/>
          <p:cNvSpPr txBox="1"/>
          <p:nvPr/>
        </p:nvSpPr>
        <p:spPr>
          <a:xfrm>
            <a:off x="0" y="533400"/>
            <a:ext cx="5684837" cy="4662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Times New Roman"/>
              <a:buNone/>
            </a:pPr>
            <a:r>
              <a:rPr lang="fr-FR" sz="1000" b="0" i="0" u="none">
                <a:solidFill>
                  <a:srgbClr val="000000"/>
                </a:solidFill>
                <a:latin typeface="Times New Roman"/>
                <a:ea typeface="Times New Roman"/>
                <a:cs typeface="Times New Roman"/>
                <a:sym typeface="Times New Roman"/>
              </a:rPr>
              <a:t>1</a:t>
            </a:r>
            <a:r>
              <a:rPr lang="fr-FR" sz="1100" b="1" i="0" u="none">
                <a:solidFill>
                  <a:srgbClr val="000000"/>
                </a:solidFill>
                <a:latin typeface="Times New Roman"/>
                <a:ea typeface="Times New Roman"/>
                <a:cs typeface="Times New Roman"/>
                <a:sym typeface="Times New Roman"/>
              </a:rPr>
              <a:t>. Dear Mr. Smith, we are sorry to ………………. that...</a:t>
            </a:r>
            <a:r>
              <a:rPr lang="fr-FR" sz="1100" b="0" i="0" u="none">
                <a:solidFill>
                  <a:srgbClr val="000000"/>
                </a:solidFill>
                <a:latin typeface="Times New Roman"/>
                <a:ea typeface="Times New Roman"/>
                <a:cs typeface="Times New Roman"/>
                <a:sym typeface="Times New Roman"/>
              </a:rPr>
              <a:t> </a:t>
            </a:r>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a-say you	 </a:t>
            </a:r>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b-let you know</a:t>
            </a:r>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c- inform you	 </a:t>
            </a:r>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d-explain you </a:t>
            </a:r>
            <a:endParaRPr sz="1100" b="1"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1" i="0" u="none">
                <a:solidFill>
                  <a:srgbClr val="000000"/>
                </a:solidFill>
                <a:latin typeface="Times New Roman"/>
                <a:ea typeface="Times New Roman"/>
                <a:cs typeface="Times New Roman"/>
                <a:sym typeface="Times New Roman"/>
              </a:rPr>
              <a:t>2. Thank you for bringing this …………………to my attention.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a-thing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b-matter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c-stuff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d-items  </a:t>
            </a:r>
            <a:endParaRPr sz="1100" b="1"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1" i="0" u="none">
                <a:solidFill>
                  <a:srgbClr val="000000"/>
                </a:solidFill>
                <a:latin typeface="Times New Roman"/>
                <a:ea typeface="Times New Roman"/>
                <a:cs typeface="Times New Roman"/>
                <a:sym typeface="Times New Roman"/>
              </a:rPr>
              <a:t>3. I am extremely……………… the service I received...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a-dissatisfied with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b-dissatisfied from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c-crossed about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d-crossed for </a:t>
            </a:r>
            <a:endParaRPr sz="1100" b="1"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1" i="0" u="none">
                <a:solidFill>
                  <a:srgbClr val="000000"/>
                </a:solidFill>
                <a:latin typeface="Times New Roman"/>
                <a:ea typeface="Times New Roman"/>
                <a:cs typeface="Times New Roman"/>
                <a:sym typeface="Times New Roman"/>
              </a:rPr>
              <a:t>4. Hi John, how's it going? …………………….. my holiday in Spain.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Arial"/>
              <a:buNone/>
            </a:pP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a-I am writing to give you some details regarding...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b-I intend to describe...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c-I want to tell you about... </a:t>
            </a:r>
            <a:endParaRPr sz="1100" b="0" i="0" u="none">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100"/>
              <a:buFont typeface="Times New Roman"/>
              <a:buNone/>
            </a:pPr>
            <a:r>
              <a:rPr lang="fr-FR" sz="1100" b="0" i="0" u="none">
                <a:solidFill>
                  <a:srgbClr val="000000"/>
                </a:solidFill>
                <a:latin typeface="Times New Roman"/>
                <a:ea typeface="Times New Roman"/>
                <a:cs typeface="Times New Roman"/>
                <a:sym typeface="Times New Roman"/>
              </a:rPr>
              <a:t>d-I'd like to say you... </a:t>
            </a:r>
            <a:endParaRPr/>
          </a:p>
        </p:txBody>
      </p:sp>
      <p:sp>
        <p:nvSpPr>
          <p:cNvPr id="1491" name="Google Shape;1491;p57"/>
          <p:cNvSpPr txBox="1"/>
          <p:nvPr/>
        </p:nvSpPr>
        <p:spPr>
          <a:xfrm>
            <a:off x="2673350" y="1211262"/>
            <a:ext cx="793750" cy="415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fr-FR" sz="1000" b="0" i="0" u="none">
                <a:solidFill>
                  <a:srgbClr val="000000"/>
                </a:solidFill>
                <a:latin typeface="Arial"/>
                <a:ea typeface="Arial"/>
                <a:cs typeface="Arial"/>
                <a:sym typeface="Arial"/>
              </a:rPr>
              <a:t> 	</a:t>
            </a:r>
            <a:endParaRPr/>
          </a:p>
        </p:txBody>
      </p:sp>
      <p:sp>
        <p:nvSpPr>
          <p:cNvPr id="1492" name="Google Shape;1492;p57"/>
          <p:cNvSpPr txBox="1"/>
          <p:nvPr/>
        </p:nvSpPr>
        <p:spPr>
          <a:xfrm>
            <a:off x="957262" y="1189037"/>
            <a:ext cx="7715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493" name="Google Shape;1493;p57"/>
          <p:cNvSpPr txBox="1"/>
          <p:nvPr/>
        </p:nvSpPr>
        <p:spPr>
          <a:xfrm>
            <a:off x="1565275" y="4681537"/>
            <a:ext cx="7731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494" name="Google Shape;1494;p57"/>
          <p:cNvSpPr txBox="1"/>
          <p:nvPr/>
        </p:nvSpPr>
        <p:spPr>
          <a:xfrm>
            <a:off x="1143000" y="3190875"/>
            <a:ext cx="7731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495" name="Google Shape;1495;p57"/>
          <p:cNvSpPr txBox="1"/>
          <p:nvPr/>
        </p:nvSpPr>
        <p:spPr>
          <a:xfrm>
            <a:off x="592137" y="2185987"/>
            <a:ext cx="7715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pic>
        <p:nvPicPr>
          <p:cNvPr id="1496" name="Google Shape;1496;p57" descr="Quiz Time Sticker by Stroberi for iOS &amp; Android | GIPHY"/>
          <p:cNvPicPr preferRelativeResize="0"/>
          <p:nvPr/>
        </p:nvPicPr>
        <p:blipFill rotWithShape="1">
          <a:blip r:embed="rId3">
            <a:alphaModFix/>
          </a:blip>
          <a:srcRect/>
          <a:stretch/>
        </p:blipFill>
        <p:spPr>
          <a:xfrm>
            <a:off x="5491162" y="647700"/>
            <a:ext cx="3060700" cy="344646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0">
                                            <p:txEl>
                                              <p:pRg st="0" end="0"/>
                                            </p:txEl>
                                          </p:spTgt>
                                        </p:tgtEl>
                                        <p:attrNameLst>
                                          <p:attrName>style.visibility</p:attrName>
                                        </p:attrNameLst>
                                      </p:cBhvr>
                                      <p:to>
                                        <p:strVal val="visible"/>
                                      </p:to>
                                    </p:set>
                                    <p:animEffect transition="in" filter="fade">
                                      <p:cBhvr>
                                        <p:cTn id="7" dur="2000"/>
                                        <p:tgtEl>
                                          <p:spTgt spid="14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0">
                                            <p:txEl>
                                              <p:pRg st="1" end="1"/>
                                            </p:txEl>
                                          </p:spTgt>
                                        </p:tgtEl>
                                        <p:attrNameLst>
                                          <p:attrName>style.visibility</p:attrName>
                                        </p:attrNameLst>
                                      </p:cBhvr>
                                      <p:to>
                                        <p:strVal val="visible"/>
                                      </p:to>
                                    </p:set>
                                    <p:animEffect transition="in" filter="fade">
                                      <p:cBhvr>
                                        <p:cTn id="12" dur="2000"/>
                                        <p:tgtEl>
                                          <p:spTgt spid="14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0">
                                            <p:txEl>
                                              <p:pRg st="2" end="2"/>
                                            </p:txEl>
                                          </p:spTgt>
                                        </p:tgtEl>
                                        <p:attrNameLst>
                                          <p:attrName>style.visibility</p:attrName>
                                        </p:attrNameLst>
                                      </p:cBhvr>
                                      <p:to>
                                        <p:strVal val="visible"/>
                                      </p:to>
                                    </p:set>
                                    <p:animEffect transition="in" filter="fade">
                                      <p:cBhvr>
                                        <p:cTn id="17" dur="2000"/>
                                        <p:tgtEl>
                                          <p:spTgt spid="14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0">
                                            <p:txEl>
                                              <p:pRg st="3" end="3"/>
                                            </p:txEl>
                                          </p:spTgt>
                                        </p:tgtEl>
                                        <p:attrNameLst>
                                          <p:attrName>style.visibility</p:attrName>
                                        </p:attrNameLst>
                                      </p:cBhvr>
                                      <p:to>
                                        <p:strVal val="visible"/>
                                      </p:to>
                                    </p:set>
                                    <p:animEffect transition="in" filter="fade">
                                      <p:cBhvr>
                                        <p:cTn id="22" dur="2000"/>
                                        <p:tgtEl>
                                          <p:spTgt spid="14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0">
                                            <p:txEl>
                                              <p:pRg st="4" end="4"/>
                                            </p:txEl>
                                          </p:spTgt>
                                        </p:tgtEl>
                                        <p:attrNameLst>
                                          <p:attrName>style.visibility</p:attrName>
                                        </p:attrNameLst>
                                      </p:cBhvr>
                                      <p:to>
                                        <p:strVal val="visible"/>
                                      </p:to>
                                    </p:set>
                                    <p:animEffect transition="in" filter="fade">
                                      <p:cBhvr>
                                        <p:cTn id="27" dur="2000"/>
                                        <p:tgtEl>
                                          <p:spTgt spid="14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0">
                                            <p:txEl>
                                              <p:pRg st="5" end="5"/>
                                            </p:txEl>
                                          </p:spTgt>
                                        </p:tgtEl>
                                        <p:attrNameLst>
                                          <p:attrName>style.visibility</p:attrName>
                                        </p:attrNameLst>
                                      </p:cBhvr>
                                      <p:to>
                                        <p:strVal val="visible"/>
                                      </p:to>
                                    </p:set>
                                    <p:animEffect transition="in" filter="fade">
                                      <p:cBhvr>
                                        <p:cTn id="32" dur="2000"/>
                                        <p:tgtEl>
                                          <p:spTgt spid="14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90">
                                            <p:txEl>
                                              <p:pRg st="6" end="6"/>
                                            </p:txEl>
                                          </p:spTgt>
                                        </p:tgtEl>
                                        <p:attrNameLst>
                                          <p:attrName>style.visibility</p:attrName>
                                        </p:attrNameLst>
                                      </p:cBhvr>
                                      <p:to>
                                        <p:strVal val="visible"/>
                                      </p:to>
                                    </p:set>
                                    <p:animEffect transition="in" filter="fade">
                                      <p:cBhvr>
                                        <p:cTn id="37" dur="2000"/>
                                        <p:tgtEl>
                                          <p:spTgt spid="14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90">
                                            <p:txEl>
                                              <p:pRg st="7" end="7"/>
                                            </p:txEl>
                                          </p:spTgt>
                                        </p:tgtEl>
                                        <p:attrNameLst>
                                          <p:attrName>style.visibility</p:attrName>
                                        </p:attrNameLst>
                                      </p:cBhvr>
                                      <p:to>
                                        <p:strVal val="visible"/>
                                      </p:to>
                                    </p:set>
                                    <p:animEffect transition="in" filter="fade">
                                      <p:cBhvr>
                                        <p:cTn id="42" dur="2000"/>
                                        <p:tgtEl>
                                          <p:spTgt spid="14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90">
                                            <p:txEl>
                                              <p:pRg st="8" end="8"/>
                                            </p:txEl>
                                          </p:spTgt>
                                        </p:tgtEl>
                                        <p:attrNameLst>
                                          <p:attrName>style.visibility</p:attrName>
                                        </p:attrNameLst>
                                      </p:cBhvr>
                                      <p:to>
                                        <p:strVal val="visible"/>
                                      </p:to>
                                    </p:set>
                                    <p:animEffect transition="in" filter="fade">
                                      <p:cBhvr>
                                        <p:cTn id="47" dur="2000"/>
                                        <p:tgtEl>
                                          <p:spTgt spid="149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90">
                                            <p:txEl>
                                              <p:pRg st="9" end="9"/>
                                            </p:txEl>
                                          </p:spTgt>
                                        </p:tgtEl>
                                        <p:attrNameLst>
                                          <p:attrName>style.visibility</p:attrName>
                                        </p:attrNameLst>
                                      </p:cBhvr>
                                      <p:to>
                                        <p:strVal val="visible"/>
                                      </p:to>
                                    </p:set>
                                    <p:animEffect transition="in" filter="fade">
                                      <p:cBhvr>
                                        <p:cTn id="52" dur="2000"/>
                                        <p:tgtEl>
                                          <p:spTgt spid="149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490">
                                            <p:txEl>
                                              <p:pRg st="10" end="10"/>
                                            </p:txEl>
                                          </p:spTgt>
                                        </p:tgtEl>
                                        <p:attrNameLst>
                                          <p:attrName>style.visibility</p:attrName>
                                        </p:attrNameLst>
                                      </p:cBhvr>
                                      <p:to>
                                        <p:strVal val="visible"/>
                                      </p:to>
                                    </p:set>
                                    <p:animEffect transition="in" filter="fade">
                                      <p:cBhvr>
                                        <p:cTn id="57" dur="2000"/>
                                        <p:tgtEl>
                                          <p:spTgt spid="149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90">
                                            <p:txEl>
                                              <p:pRg st="11" end="11"/>
                                            </p:txEl>
                                          </p:spTgt>
                                        </p:tgtEl>
                                        <p:attrNameLst>
                                          <p:attrName>style.visibility</p:attrName>
                                        </p:attrNameLst>
                                      </p:cBhvr>
                                      <p:to>
                                        <p:strVal val="visible"/>
                                      </p:to>
                                    </p:set>
                                    <p:animEffect transition="in" filter="fade">
                                      <p:cBhvr>
                                        <p:cTn id="62" dur="2000"/>
                                        <p:tgtEl>
                                          <p:spTgt spid="149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90">
                                            <p:txEl>
                                              <p:pRg st="12" end="12"/>
                                            </p:txEl>
                                          </p:spTgt>
                                        </p:tgtEl>
                                        <p:attrNameLst>
                                          <p:attrName>style.visibility</p:attrName>
                                        </p:attrNameLst>
                                      </p:cBhvr>
                                      <p:to>
                                        <p:strVal val="visible"/>
                                      </p:to>
                                    </p:set>
                                    <p:animEffect transition="in" filter="fade">
                                      <p:cBhvr>
                                        <p:cTn id="67" dur="2000"/>
                                        <p:tgtEl>
                                          <p:spTgt spid="149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90">
                                            <p:txEl>
                                              <p:pRg st="13" end="13"/>
                                            </p:txEl>
                                          </p:spTgt>
                                        </p:tgtEl>
                                        <p:attrNameLst>
                                          <p:attrName>style.visibility</p:attrName>
                                        </p:attrNameLst>
                                      </p:cBhvr>
                                      <p:to>
                                        <p:strVal val="visible"/>
                                      </p:to>
                                    </p:set>
                                    <p:animEffect transition="in" filter="fade">
                                      <p:cBhvr>
                                        <p:cTn id="72" dur="2000"/>
                                        <p:tgtEl>
                                          <p:spTgt spid="149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90">
                                            <p:txEl>
                                              <p:pRg st="14" end="14"/>
                                            </p:txEl>
                                          </p:spTgt>
                                        </p:tgtEl>
                                        <p:attrNameLst>
                                          <p:attrName>style.visibility</p:attrName>
                                        </p:attrNameLst>
                                      </p:cBhvr>
                                      <p:to>
                                        <p:strVal val="visible"/>
                                      </p:to>
                                    </p:set>
                                    <p:animEffect transition="in" filter="fade">
                                      <p:cBhvr>
                                        <p:cTn id="77" dur="2000"/>
                                        <p:tgtEl>
                                          <p:spTgt spid="1490">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490">
                                            <p:txEl>
                                              <p:pRg st="15" end="15"/>
                                            </p:txEl>
                                          </p:spTgt>
                                        </p:tgtEl>
                                        <p:attrNameLst>
                                          <p:attrName>style.visibility</p:attrName>
                                        </p:attrNameLst>
                                      </p:cBhvr>
                                      <p:to>
                                        <p:strVal val="visible"/>
                                      </p:to>
                                    </p:set>
                                    <p:animEffect transition="in" filter="fade">
                                      <p:cBhvr>
                                        <p:cTn id="82" dur="2000"/>
                                        <p:tgtEl>
                                          <p:spTgt spid="1490">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490">
                                            <p:txEl>
                                              <p:pRg st="16" end="16"/>
                                            </p:txEl>
                                          </p:spTgt>
                                        </p:tgtEl>
                                        <p:attrNameLst>
                                          <p:attrName>style.visibility</p:attrName>
                                        </p:attrNameLst>
                                      </p:cBhvr>
                                      <p:to>
                                        <p:strVal val="visible"/>
                                      </p:to>
                                    </p:set>
                                    <p:animEffect transition="in" filter="fade">
                                      <p:cBhvr>
                                        <p:cTn id="87" dur="2000"/>
                                        <p:tgtEl>
                                          <p:spTgt spid="1490">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90">
                                            <p:txEl>
                                              <p:pRg st="17" end="17"/>
                                            </p:txEl>
                                          </p:spTgt>
                                        </p:tgtEl>
                                        <p:attrNameLst>
                                          <p:attrName>style.visibility</p:attrName>
                                        </p:attrNameLst>
                                      </p:cBhvr>
                                      <p:to>
                                        <p:strVal val="visible"/>
                                      </p:to>
                                    </p:set>
                                    <p:animEffect transition="in" filter="fade">
                                      <p:cBhvr>
                                        <p:cTn id="92" dur="2000"/>
                                        <p:tgtEl>
                                          <p:spTgt spid="1490">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490">
                                            <p:txEl>
                                              <p:pRg st="18" end="18"/>
                                            </p:txEl>
                                          </p:spTgt>
                                        </p:tgtEl>
                                        <p:attrNameLst>
                                          <p:attrName>style.visibility</p:attrName>
                                        </p:attrNameLst>
                                      </p:cBhvr>
                                      <p:to>
                                        <p:strVal val="visible"/>
                                      </p:to>
                                    </p:set>
                                    <p:animEffect transition="in" filter="fade">
                                      <p:cBhvr>
                                        <p:cTn id="97" dur="2000"/>
                                        <p:tgtEl>
                                          <p:spTgt spid="1490">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490">
                                            <p:txEl>
                                              <p:pRg st="19" end="19"/>
                                            </p:txEl>
                                          </p:spTgt>
                                        </p:tgtEl>
                                        <p:attrNameLst>
                                          <p:attrName>style.visibility</p:attrName>
                                        </p:attrNameLst>
                                      </p:cBhvr>
                                      <p:to>
                                        <p:strVal val="visible"/>
                                      </p:to>
                                    </p:set>
                                    <p:animEffect transition="in" filter="fade">
                                      <p:cBhvr>
                                        <p:cTn id="102" dur="2000"/>
                                        <p:tgtEl>
                                          <p:spTgt spid="1490">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490">
                                            <p:txEl>
                                              <p:pRg st="20" end="20"/>
                                            </p:txEl>
                                          </p:spTgt>
                                        </p:tgtEl>
                                        <p:attrNameLst>
                                          <p:attrName>style.visibility</p:attrName>
                                        </p:attrNameLst>
                                      </p:cBhvr>
                                      <p:to>
                                        <p:strVal val="visible"/>
                                      </p:to>
                                    </p:set>
                                    <p:animEffect transition="in" filter="fade">
                                      <p:cBhvr>
                                        <p:cTn id="107" dur="2000"/>
                                        <p:tgtEl>
                                          <p:spTgt spid="1490">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490">
                                            <p:txEl>
                                              <p:pRg st="21" end="21"/>
                                            </p:txEl>
                                          </p:spTgt>
                                        </p:tgtEl>
                                        <p:attrNameLst>
                                          <p:attrName>style.visibility</p:attrName>
                                        </p:attrNameLst>
                                      </p:cBhvr>
                                      <p:to>
                                        <p:strVal val="visible"/>
                                      </p:to>
                                    </p:set>
                                    <p:animEffect transition="in" filter="fade">
                                      <p:cBhvr>
                                        <p:cTn id="112" dur="2000"/>
                                        <p:tgtEl>
                                          <p:spTgt spid="1490">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490">
                                            <p:txEl>
                                              <p:pRg st="22" end="22"/>
                                            </p:txEl>
                                          </p:spTgt>
                                        </p:tgtEl>
                                        <p:attrNameLst>
                                          <p:attrName>style.visibility</p:attrName>
                                        </p:attrNameLst>
                                      </p:cBhvr>
                                      <p:to>
                                        <p:strVal val="visible"/>
                                      </p:to>
                                    </p:set>
                                    <p:animEffect transition="in" filter="fade">
                                      <p:cBhvr>
                                        <p:cTn id="117" dur="2000"/>
                                        <p:tgtEl>
                                          <p:spTgt spid="1490">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490">
                                            <p:txEl>
                                              <p:pRg st="23" end="23"/>
                                            </p:txEl>
                                          </p:spTgt>
                                        </p:tgtEl>
                                        <p:attrNameLst>
                                          <p:attrName>style.visibility</p:attrName>
                                        </p:attrNameLst>
                                      </p:cBhvr>
                                      <p:to>
                                        <p:strVal val="visible"/>
                                      </p:to>
                                    </p:set>
                                    <p:animEffect transition="in" filter="fade">
                                      <p:cBhvr>
                                        <p:cTn id="122" dur="2000"/>
                                        <p:tgtEl>
                                          <p:spTgt spid="1490">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490">
                                            <p:txEl>
                                              <p:pRg st="24" end="24"/>
                                            </p:txEl>
                                          </p:spTgt>
                                        </p:tgtEl>
                                        <p:attrNameLst>
                                          <p:attrName>style.visibility</p:attrName>
                                        </p:attrNameLst>
                                      </p:cBhvr>
                                      <p:to>
                                        <p:strVal val="visible"/>
                                      </p:to>
                                    </p:set>
                                    <p:animEffect transition="in" filter="fade">
                                      <p:cBhvr>
                                        <p:cTn id="127" dur="2000"/>
                                        <p:tgtEl>
                                          <p:spTgt spid="1490">
                                            <p:txEl>
                                              <p:pRg st="24" end="24"/>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490">
                                            <p:txEl>
                                              <p:pRg st="25" end="25"/>
                                            </p:txEl>
                                          </p:spTgt>
                                        </p:tgtEl>
                                        <p:attrNameLst>
                                          <p:attrName>style.visibility</p:attrName>
                                        </p:attrNameLst>
                                      </p:cBhvr>
                                      <p:to>
                                        <p:strVal val="visible"/>
                                      </p:to>
                                    </p:set>
                                    <p:animEffect transition="in" filter="fade">
                                      <p:cBhvr>
                                        <p:cTn id="132" dur="2000"/>
                                        <p:tgtEl>
                                          <p:spTgt spid="1490">
                                            <p:txEl>
                                              <p:pRg st="25" end="25"/>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490">
                                            <p:txEl>
                                              <p:pRg st="26" end="26"/>
                                            </p:txEl>
                                          </p:spTgt>
                                        </p:tgtEl>
                                        <p:attrNameLst>
                                          <p:attrName>style.visibility</p:attrName>
                                        </p:attrNameLst>
                                      </p:cBhvr>
                                      <p:to>
                                        <p:strVal val="visible"/>
                                      </p:to>
                                    </p:set>
                                    <p:animEffect transition="in" filter="fade">
                                      <p:cBhvr>
                                        <p:cTn id="137" dur="2000"/>
                                        <p:tgtEl>
                                          <p:spTgt spid="1490">
                                            <p:txEl>
                                              <p:pRg st="26" end="26"/>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92">
                                            <p:txEl>
                                              <p:pRg st="0" end="0"/>
                                            </p:txEl>
                                          </p:spTgt>
                                        </p:tgtEl>
                                        <p:attrNameLst>
                                          <p:attrName>style.visibility</p:attrName>
                                        </p:attrNameLst>
                                      </p:cBhvr>
                                      <p:to>
                                        <p:strVal val="visible"/>
                                      </p:to>
                                    </p:set>
                                    <p:animEffect transition="in" filter="fade">
                                      <p:cBhvr>
                                        <p:cTn id="142" dur="2000"/>
                                        <p:tgtEl>
                                          <p:spTgt spid="1492">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495">
                                            <p:txEl>
                                              <p:pRg st="0" end="0"/>
                                            </p:txEl>
                                          </p:spTgt>
                                        </p:tgtEl>
                                        <p:attrNameLst>
                                          <p:attrName>style.visibility</p:attrName>
                                        </p:attrNameLst>
                                      </p:cBhvr>
                                      <p:to>
                                        <p:strVal val="visible"/>
                                      </p:to>
                                    </p:set>
                                    <p:animEffect transition="in" filter="fade">
                                      <p:cBhvr>
                                        <p:cTn id="147" dur="2000"/>
                                        <p:tgtEl>
                                          <p:spTgt spid="1495">
                                            <p:txEl>
                                              <p:pRg st="0" end="0"/>
                                            </p:txEl>
                                          </p:spTgt>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494">
                                            <p:txEl>
                                              <p:pRg st="0" end="0"/>
                                            </p:txEl>
                                          </p:spTgt>
                                        </p:tgtEl>
                                        <p:attrNameLst>
                                          <p:attrName>style.visibility</p:attrName>
                                        </p:attrNameLst>
                                      </p:cBhvr>
                                      <p:to>
                                        <p:strVal val="visible"/>
                                      </p:to>
                                    </p:set>
                                    <p:animEffect transition="in" filter="fade">
                                      <p:cBhvr>
                                        <p:cTn id="152" dur="2000"/>
                                        <p:tgtEl>
                                          <p:spTgt spid="1494">
                                            <p:txEl>
                                              <p:pRg st="0" end="0"/>
                                            </p:txEl>
                                          </p:spTgt>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1493">
                                            <p:txEl>
                                              <p:pRg st="0" end="0"/>
                                            </p:txEl>
                                          </p:spTgt>
                                        </p:tgtEl>
                                        <p:attrNameLst>
                                          <p:attrName>style.visibility</p:attrName>
                                        </p:attrNameLst>
                                      </p:cBhvr>
                                      <p:to>
                                        <p:strVal val="visible"/>
                                      </p:to>
                                    </p:set>
                                    <p:animEffect transition="in" filter="fade">
                                      <p:cBhvr>
                                        <p:cTn id="157" dur="500"/>
                                        <p:tgtEl>
                                          <p:spTgt spid="14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58"/>
          <p:cNvSpPr txBox="1"/>
          <p:nvPr/>
        </p:nvSpPr>
        <p:spPr>
          <a:xfrm>
            <a:off x="0" y="0"/>
            <a:ext cx="0" cy="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80000"/>
              </a:lnSpc>
              <a:spcBef>
                <a:spcPts val="0"/>
              </a:spcBef>
              <a:spcAft>
                <a:spcPts val="0"/>
              </a:spcAft>
              <a:buClr>
                <a:srgbClr val="000000"/>
              </a:buClr>
              <a:buSzPts val="400"/>
              <a:buFont typeface="Arial"/>
              <a:buNone/>
            </a:pPr>
            <a:fld id="{00000000-1234-1234-1234-123412341234}" type="slidenum">
              <a:rPr lang="fr-FR" sz="400" b="0" i="0" u="none">
                <a:solidFill>
                  <a:srgbClr val="000000"/>
                </a:solidFill>
                <a:latin typeface="Arial"/>
                <a:ea typeface="Arial"/>
                <a:cs typeface="Arial"/>
                <a:sym typeface="Arial"/>
              </a:rPr>
              <a:t>62</a:t>
            </a:fld>
            <a:endParaRPr/>
          </a:p>
        </p:txBody>
      </p:sp>
      <p:sp>
        <p:nvSpPr>
          <p:cNvPr id="1502" name="Google Shape;1502;p58"/>
          <p:cNvSpPr txBox="1"/>
          <p:nvPr/>
        </p:nvSpPr>
        <p:spPr>
          <a:xfrm>
            <a:off x="444500" y="200025"/>
            <a:ext cx="2894012"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1500"/>
              <a:buFont typeface="Times New Roman"/>
              <a:buNone/>
            </a:pPr>
            <a:r>
              <a:rPr lang="fr-FR" sz="1500" b="1" i="0" u="none">
                <a:solidFill>
                  <a:srgbClr val="7030A0"/>
                </a:solidFill>
                <a:latin typeface="Times New Roman"/>
                <a:ea typeface="Times New Roman"/>
                <a:cs typeface="Times New Roman"/>
                <a:sym typeface="Times New Roman"/>
              </a:rPr>
              <a:t>Choose the correct answer </a:t>
            </a:r>
            <a:endParaRPr/>
          </a:p>
        </p:txBody>
      </p:sp>
      <p:sp>
        <p:nvSpPr>
          <p:cNvPr id="1503" name="Google Shape;1503;p58"/>
          <p:cNvSpPr txBox="1"/>
          <p:nvPr/>
        </p:nvSpPr>
        <p:spPr>
          <a:xfrm>
            <a:off x="428625" y="500062"/>
            <a:ext cx="5629275" cy="47085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5</a:t>
            </a:r>
            <a:r>
              <a:rPr lang="fr-FR" sz="900" b="1" i="0" u="none">
                <a:solidFill>
                  <a:srgbClr val="000000"/>
                </a:solidFill>
                <a:latin typeface="Times New Roman"/>
                <a:ea typeface="Times New Roman"/>
                <a:cs typeface="Times New Roman"/>
                <a:sym typeface="Times New Roman"/>
              </a:rPr>
              <a:t>.  </a:t>
            </a:r>
            <a:r>
              <a:rPr lang="fr-FR" sz="1200" b="1" i="0" u="none">
                <a:solidFill>
                  <a:srgbClr val="000000"/>
                </a:solidFill>
                <a:latin typeface="Times New Roman"/>
                <a:ea typeface="Times New Roman"/>
                <a:cs typeface="Times New Roman"/>
                <a:sym typeface="Times New Roman"/>
              </a:rPr>
              <a:t>As you will see from my CV, I have ……………………. experience in this area. </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a-masses of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b-a considerable amount of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c-loads of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d-great </a:t>
            </a:r>
            <a:endParaRPr sz="12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6. That's all for now. See you tonight! …………. _, Mary xxxx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a-Yours faithfully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b-Yours sincerely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c-Best wish </a:t>
            </a: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d-Love</a:t>
            </a:r>
            <a:endParaRPr sz="12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7. If you did not know the recipient's name, how would you close the email?</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a-With love.                                                                                 c-Yours faithfully.</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b-Yours sincerely.                                                                        d-Affectionately yours.</a:t>
            </a:r>
            <a:br>
              <a:rPr lang="fr-FR" sz="1200" b="1" i="0" u="none">
                <a:solidFill>
                  <a:srgbClr val="000000"/>
                </a:solidFill>
                <a:latin typeface="Times New Roman"/>
                <a:ea typeface="Times New Roman"/>
                <a:cs typeface="Times New Roman"/>
                <a:sym typeface="Times New Roman"/>
              </a:rPr>
            </a:b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8. What would you say in the opening part of a formal email?</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a-Ask how good the weather is in the recipient's city.</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b-Talk about how good the weather is in your city.</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c-Ask the recipient if he is hale and hearty.</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d-Inform the recipient why you are writing the  email.</a:t>
            </a:r>
            <a:endParaRPr/>
          </a:p>
        </p:txBody>
      </p:sp>
      <p:sp>
        <p:nvSpPr>
          <p:cNvPr id="1504" name="Google Shape;1504;p58"/>
          <p:cNvSpPr txBox="1"/>
          <p:nvPr/>
        </p:nvSpPr>
        <p:spPr>
          <a:xfrm>
            <a:off x="2370137" y="1031875"/>
            <a:ext cx="773112"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505" name="Google Shape;1505;p58"/>
          <p:cNvSpPr txBox="1"/>
          <p:nvPr/>
        </p:nvSpPr>
        <p:spPr>
          <a:xfrm>
            <a:off x="1042987" y="2657475"/>
            <a:ext cx="7731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506" name="Google Shape;1506;p58"/>
          <p:cNvSpPr txBox="1"/>
          <p:nvPr/>
        </p:nvSpPr>
        <p:spPr>
          <a:xfrm>
            <a:off x="3884612" y="4849812"/>
            <a:ext cx="7715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507" name="Google Shape;1507;p58"/>
          <p:cNvSpPr txBox="1"/>
          <p:nvPr/>
        </p:nvSpPr>
        <p:spPr>
          <a:xfrm>
            <a:off x="5418137" y="3411537"/>
            <a:ext cx="7715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pic>
        <p:nvPicPr>
          <p:cNvPr id="1508" name="Google Shape;1508;p58" descr="Quiz Time Sticker by Stroberi for iOS &amp; Android | GIPHY"/>
          <p:cNvPicPr preferRelativeResize="0"/>
          <p:nvPr/>
        </p:nvPicPr>
        <p:blipFill rotWithShape="1">
          <a:blip r:embed="rId3">
            <a:alphaModFix/>
          </a:blip>
          <a:srcRect/>
          <a:stretch/>
        </p:blipFill>
        <p:spPr>
          <a:xfrm>
            <a:off x="5984875" y="849312"/>
            <a:ext cx="3060700" cy="34448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3">
                                            <p:txEl>
                                              <p:pRg st="0" end="0"/>
                                            </p:txEl>
                                          </p:spTgt>
                                        </p:tgtEl>
                                        <p:attrNameLst>
                                          <p:attrName>style.visibility</p:attrName>
                                        </p:attrNameLst>
                                      </p:cBhvr>
                                      <p:to>
                                        <p:strVal val="visible"/>
                                      </p:to>
                                    </p:set>
                                    <p:animEffect transition="in" filter="fade">
                                      <p:cBhvr>
                                        <p:cTn id="7" dur="2000"/>
                                        <p:tgtEl>
                                          <p:spTgt spid="15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3">
                                            <p:txEl>
                                              <p:pRg st="1" end="1"/>
                                            </p:txEl>
                                          </p:spTgt>
                                        </p:tgtEl>
                                        <p:attrNameLst>
                                          <p:attrName>style.visibility</p:attrName>
                                        </p:attrNameLst>
                                      </p:cBhvr>
                                      <p:to>
                                        <p:strVal val="visible"/>
                                      </p:to>
                                    </p:set>
                                    <p:animEffect transition="in" filter="fade">
                                      <p:cBhvr>
                                        <p:cTn id="12" dur="2000"/>
                                        <p:tgtEl>
                                          <p:spTgt spid="15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3">
                                            <p:txEl>
                                              <p:pRg st="2" end="2"/>
                                            </p:txEl>
                                          </p:spTgt>
                                        </p:tgtEl>
                                        <p:attrNameLst>
                                          <p:attrName>style.visibility</p:attrName>
                                        </p:attrNameLst>
                                      </p:cBhvr>
                                      <p:to>
                                        <p:strVal val="visible"/>
                                      </p:to>
                                    </p:set>
                                    <p:animEffect transition="in" filter="fade">
                                      <p:cBhvr>
                                        <p:cTn id="17" dur="2000"/>
                                        <p:tgtEl>
                                          <p:spTgt spid="15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3">
                                            <p:txEl>
                                              <p:pRg st="3" end="3"/>
                                            </p:txEl>
                                          </p:spTgt>
                                        </p:tgtEl>
                                        <p:attrNameLst>
                                          <p:attrName>style.visibility</p:attrName>
                                        </p:attrNameLst>
                                      </p:cBhvr>
                                      <p:to>
                                        <p:strVal val="visible"/>
                                      </p:to>
                                    </p:set>
                                    <p:animEffect transition="in" filter="fade">
                                      <p:cBhvr>
                                        <p:cTn id="22" dur="2000"/>
                                        <p:tgtEl>
                                          <p:spTgt spid="15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3">
                                            <p:txEl>
                                              <p:pRg st="4" end="4"/>
                                            </p:txEl>
                                          </p:spTgt>
                                        </p:tgtEl>
                                        <p:attrNameLst>
                                          <p:attrName>style.visibility</p:attrName>
                                        </p:attrNameLst>
                                      </p:cBhvr>
                                      <p:to>
                                        <p:strVal val="visible"/>
                                      </p:to>
                                    </p:set>
                                    <p:animEffect transition="in" filter="fade">
                                      <p:cBhvr>
                                        <p:cTn id="27" dur="2000"/>
                                        <p:tgtEl>
                                          <p:spTgt spid="15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03">
                                            <p:txEl>
                                              <p:pRg st="5" end="5"/>
                                            </p:txEl>
                                          </p:spTgt>
                                        </p:tgtEl>
                                        <p:attrNameLst>
                                          <p:attrName>style.visibility</p:attrName>
                                        </p:attrNameLst>
                                      </p:cBhvr>
                                      <p:to>
                                        <p:strVal val="visible"/>
                                      </p:to>
                                    </p:set>
                                    <p:animEffect transition="in" filter="fade">
                                      <p:cBhvr>
                                        <p:cTn id="32" dur="2000"/>
                                        <p:tgtEl>
                                          <p:spTgt spid="15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03">
                                            <p:txEl>
                                              <p:pRg st="6" end="6"/>
                                            </p:txEl>
                                          </p:spTgt>
                                        </p:tgtEl>
                                        <p:attrNameLst>
                                          <p:attrName>style.visibility</p:attrName>
                                        </p:attrNameLst>
                                      </p:cBhvr>
                                      <p:to>
                                        <p:strVal val="visible"/>
                                      </p:to>
                                    </p:set>
                                    <p:animEffect transition="in" filter="fade">
                                      <p:cBhvr>
                                        <p:cTn id="37" dur="2000"/>
                                        <p:tgtEl>
                                          <p:spTgt spid="15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03">
                                            <p:txEl>
                                              <p:pRg st="7" end="7"/>
                                            </p:txEl>
                                          </p:spTgt>
                                        </p:tgtEl>
                                        <p:attrNameLst>
                                          <p:attrName>style.visibility</p:attrName>
                                        </p:attrNameLst>
                                      </p:cBhvr>
                                      <p:to>
                                        <p:strVal val="visible"/>
                                      </p:to>
                                    </p:set>
                                    <p:animEffect transition="in" filter="fade">
                                      <p:cBhvr>
                                        <p:cTn id="42" dur="2000"/>
                                        <p:tgtEl>
                                          <p:spTgt spid="15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03">
                                            <p:txEl>
                                              <p:pRg st="8" end="8"/>
                                            </p:txEl>
                                          </p:spTgt>
                                        </p:tgtEl>
                                        <p:attrNameLst>
                                          <p:attrName>style.visibility</p:attrName>
                                        </p:attrNameLst>
                                      </p:cBhvr>
                                      <p:to>
                                        <p:strVal val="visible"/>
                                      </p:to>
                                    </p:set>
                                    <p:animEffect transition="in" filter="fade">
                                      <p:cBhvr>
                                        <p:cTn id="47" dur="2000"/>
                                        <p:tgtEl>
                                          <p:spTgt spid="15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03">
                                            <p:txEl>
                                              <p:pRg st="9" end="9"/>
                                            </p:txEl>
                                          </p:spTgt>
                                        </p:tgtEl>
                                        <p:attrNameLst>
                                          <p:attrName>style.visibility</p:attrName>
                                        </p:attrNameLst>
                                      </p:cBhvr>
                                      <p:to>
                                        <p:strVal val="visible"/>
                                      </p:to>
                                    </p:set>
                                    <p:animEffect transition="in" filter="fade">
                                      <p:cBhvr>
                                        <p:cTn id="52" dur="2000"/>
                                        <p:tgtEl>
                                          <p:spTgt spid="150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03">
                                            <p:txEl>
                                              <p:pRg st="10" end="10"/>
                                            </p:txEl>
                                          </p:spTgt>
                                        </p:tgtEl>
                                        <p:attrNameLst>
                                          <p:attrName>style.visibility</p:attrName>
                                        </p:attrNameLst>
                                      </p:cBhvr>
                                      <p:to>
                                        <p:strVal val="visible"/>
                                      </p:to>
                                    </p:set>
                                    <p:animEffect transition="in" filter="fade">
                                      <p:cBhvr>
                                        <p:cTn id="57" dur="2000"/>
                                        <p:tgtEl>
                                          <p:spTgt spid="150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03">
                                            <p:txEl>
                                              <p:pRg st="11" end="11"/>
                                            </p:txEl>
                                          </p:spTgt>
                                        </p:tgtEl>
                                        <p:attrNameLst>
                                          <p:attrName>style.visibility</p:attrName>
                                        </p:attrNameLst>
                                      </p:cBhvr>
                                      <p:to>
                                        <p:strVal val="visible"/>
                                      </p:to>
                                    </p:set>
                                    <p:animEffect transition="in" filter="fade">
                                      <p:cBhvr>
                                        <p:cTn id="62" dur="2000"/>
                                        <p:tgtEl>
                                          <p:spTgt spid="150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03">
                                            <p:txEl>
                                              <p:pRg st="12" end="12"/>
                                            </p:txEl>
                                          </p:spTgt>
                                        </p:tgtEl>
                                        <p:attrNameLst>
                                          <p:attrName>style.visibility</p:attrName>
                                        </p:attrNameLst>
                                      </p:cBhvr>
                                      <p:to>
                                        <p:strVal val="visible"/>
                                      </p:to>
                                    </p:set>
                                    <p:animEffect transition="in" filter="fade">
                                      <p:cBhvr>
                                        <p:cTn id="67" dur="2000"/>
                                        <p:tgtEl>
                                          <p:spTgt spid="150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03">
                                            <p:txEl>
                                              <p:pRg st="13" end="13"/>
                                            </p:txEl>
                                          </p:spTgt>
                                        </p:tgtEl>
                                        <p:attrNameLst>
                                          <p:attrName>style.visibility</p:attrName>
                                        </p:attrNameLst>
                                      </p:cBhvr>
                                      <p:to>
                                        <p:strVal val="visible"/>
                                      </p:to>
                                    </p:set>
                                    <p:animEffect transition="in" filter="fade">
                                      <p:cBhvr>
                                        <p:cTn id="72" dur="2000"/>
                                        <p:tgtEl>
                                          <p:spTgt spid="150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03">
                                            <p:txEl>
                                              <p:pRg st="14" end="14"/>
                                            </p:txEl>
                                          </p:spTgt>
                                        </p:tgtEl>
                                        <p:attrNameLst>
                                          <p:attrName>style.visibility</p:attrName>
                                        </p:attrNameLst>
                                      </p:cBhvr>
                                      <p:to>
                                        <p:strVal val="visible"/>
                                      </p:to>
                                    </p:set>
                                    <p:animEffect transition="in" filter="fade">
                                      <p:cBhvr>
                                        <p:cTn id="77" dur="2000"/>
                                        <p:tgtEl>
                                          <p:spTgt spid="150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03">
                                            <p:txEl>
                                              <p:pRg st="15" end="15"/>
                                            </p:txEl>
                                          </p:spTgt>
                                        </p:tgtEl>
                                        <p:attrNameLst>
                                          <p:attrName>style.visibility</p:attrName>
                                        </p:attrNameLst>
                                      </p:cBhvr>
                                      <p:to>
                                        <p:strVal val="visible"/>
                                      </p:to>
                                    </p:set>
                                    <p:animEffect transition="in" filter="fade">
                                      <p:cBhvr>
                                        <p:cTn id="82" dur="2000"/>
                                        <p:tgtEl>
                                          <p:spTgt spid="1503">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03">
                                            <p:txEl>
                                              <p:pRg st="16" end="16"/>
                                            </p:txEl>
                                          </p:spTgt>
                                        </p:tgtEl>
                                        <p:attrNameLst>
                                          <p:attrName>style.visibility</p:attrName>
                                        </p:attrNameLst>
                                      </p:cBhvr>
                                      <p:to>
                                        <p:strVal val="visible"/>
                                      </p:to>
                                    </p:set>
                                    <p:animEffect transition="in" filter="fade">
                                      <p:cBhvr>
                                        <p:cTn id="87" dur="2000"/>
                                        <p:tgtEl>
                                          <p:spTgt spid="1503">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03">
                                            <p:txEl>
                                              <p:pRg st="17" end="17"/>
                                            </p:txEl>
                                          </p:spTgt>
                                        </p:tgtEl>
                                        <p:attrNameLst>
                                          <p:attrName>style.visibility</p:attrName>
                                        </p:attrNameLst>
                                      </p:cBhvr>
                                      <p:to>
                                        <p:strVal val="visible"/>
                                      </p:to>
                                    </p:set>
                                    <p:animEffect transition="in" filter="fade">
                                      <p:cBhvr>
                                        <p:cTn id="92" dur="2000"/>
                                        <p:tgtEl>
                                          <p:spTgt spid="1503">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503">
                                            <p:txEl>
                                              <p:pRg st="18" end="18"/>
                                            </p:txEl>
                                          </p:spTgt>
                                        </p:tgtEl>
                                        <p:attrNameLst>
                                          <p:attrName>style.visibility</p:attrName>
                                        </p:attrNameLst>
                                      </p:cBhvr>
                                      <p:to>
                                        <p:strVal val="visible"/>
                                      </p:to>
                                    </p:set>
                                    <p:animEffect transition="in" filter="fade">
                                      <p:cBhvr>
                                        <p:cTn id="97" dur="2000"/>
                                        <p:tgtEl>
                                          <p:spTgt spid="1503">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503">
                                            <p:txEl>
                                              <p:pRg st="19" end="19"/>
                                            </p:txEl>
                                          </p:spTgt>
                                        </p:tgtEl>
                                        <p:attrNameLst>
                                          <p:attrName>style.visibility</p:attrName>
                                        </p:attrNameLst>
                                      </p:cBhvr>
                                      <p:to>
                                        <p:strVal val="visible"/>
                                      </p:to>
                                    </p:set>
                                    <p:animEffect transition="in" filter="fade">
                                      <p:cBhvr>
                                        <p:cTn id="102" dur="2000"/>
                                        <p:tgtEl>
                                          <p:spTgt spid="1503">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03">
                                            <p:txEl>
                                              <p:pRg st="20" end="20"/>
                                            </p:txEl>
                                          </p:spTgt>
                                        </p:tgtEl>
                                        <p:attrNameLst>
                                          <p:attrName>style.visibility</p:attrName>
                                        </p:attrNameLst>
                                      </p:cBhvr>
                                      <p:to>
                                        <p:strVal val="visible"/>
                                      </p:to>
                                    </p:set>
                                    <p:animEffect transition="in" filter="fade">
                                      <p:cBhvr>
                                        <p:cTn id="107" dur="2000"/>
                                        <p:tgtEl>
                                          <p:spTgt spid="1503">
                                            <p:txEl>
                                              <p:pRg st="20" end="2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503">
                                            <p:txEl>
                                              <p:pRg st="21" end="21"/>
                                            </p:txEl>
                                          </p:spTgt>
                                        </p:tgtEl>
                                        <p:attrNameLst>
                                          <p:attrName>style.visibility</p:attrName>
                                        </p:attrNameLst>
                                      </p:cBhvr>
                                      <p:to>
                                        <p:strVal val="visible"/>
                                      </p:to>
                                    </p:set>
                                    <p:animEffect transition="in" filter="fade">
                                      <p:cBhvr>
                                        <p:cTn id="112" dur="2000"/>
                                        <p:tgtEl>
                                          <p:spTgt spid="1503">
                                            <p:txEl>
                                              <p:pRg st="21" end="2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503">
                                            <p:txEl>
                                              <p:pRg st="22" end="22"/>
                                            </p:txEl>
                                          </p:spTgt>
                                        </p:tgtEl>
                                        <p:attrNameLst>
                                          <p:attrName>style.visibility</p:attrName>
                                        </p:attrNameLst>
                                      </p:cBhvr>
                                      <p:to>
                                        <p:strVal val="visible"/>
                                      </p:to>
                                    </p:set>
                                    <p:animEffect transition="in" filter="fade">
                                      <p:cBhvr>
                                        <p:cTn id="117" dur="2000"/>
                                        <p:tgtEl>
                                          <p:spTgt spid="1503">
                                            <p:txEl>
                                              <p:pRg st="22" end="2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503">
                                            <p:txEl>
                                              <p:pRg st="23" end="23"/>
                                            </p:txEl>
                                          </p:spTgt>
                                        </p:tgtEl>
                                        <p:attrNameLst>
                                          <p:attrName>style.visibility</p:attrName>
                                        </p:attrNameLst>
                                      </p:cBhvr>
                                      <p:to>
                                        <p:strVal val="visible"/>
                                      </p:to>
                                    </p:set>
                                    <p:animEffect transition="in" filter="fade">
                                      <p:cBhvr>
                                        <p:cTn id="122" dur="2000"/>
                                        <p:tgtEl>
                                          <p:spTgt spid="1503">
                                            <p:txEl>
                                              <p:pRg st="23" end="2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504">
                                            <p:txEl>
                                              <p:pRg st="0" end="0"/>
                                            </p:txEl>
                                          </p:spTgt>
                                        </p:tgtEl>
                                        <p:attrNameLst>
                                          <p:attrName>style.visibility</p:attrName>
                                        </p:attrNameLst>
                                      </p:cBhvr>
                                      <p:to>
                                        <p:strVal val="visible"/>
                                      </p:to>
                                    </p:set>
                                    <p:animEffect transition="in" filter="fade">
                                      <p:cBhvr>
                                        <p:cTn id="127" dur="2000"/>
                                        <p:tgtEl>
                                          <p:spTgt spid="1504">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505">
                                            <p:txEl>
                                              <p:pRg st="0" end="0"/>
                                            </p:txEl>
                                          </p:spTgt>
                                        </p:tgtEl>
                                        <p:attrNameLst>
                                          <p:attrName>style.visibility</p:attrName>
                                        </p:attrNameLst>
                                      </p:cBhvr>
                                      <p:to>
                                        <p:strVal val="visible"/>
                                      </p:to>
                                    </p:set>
                                    <p:animEffect transition="in" filter="fade">
                                      <p:cBhvr>
                                        <p:cTn id="132" dur="2000"/>
                                        <p:tgtEl>
                                          <p:spTgt spid="1505">
                                            <p:txEl>
                                              <p:pRg st="0" end="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507">
                                            <p:txEl>
                                              <p:pRg st="0" end="0"/>
                                            </p:txEl>
                                          </p:spTgt>
                                        </p:tgtEl>
                                        <p:attrNameLst>
                                          <p:attrName>style.visibility</p:attrName>
                                        </p:attrNameLst>
                                      </p:cBhvr>
                                      <p:to>
                                        <p:strVal val="visible"/>
                                      </p:to>
                                    </p:set>
                                    <p:animEffect transition="in" filter="fade">
                                      <p:cBhvr>
                                        <p:cTn id="137" dur="2000"/>
                                        <p:tgtEl>
                                          <p:spTgt spid="1507">
                                            <p:txEl>
                                              <p:pRg st="0" end="0"/>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506">
                                            <p:txEl>
                                              <p:pRg st="0" end="0"/>
                                            </p:txEl>
                                          </p:spTgt>
                                        </p:tgtEl>
                                        <p:attrNameLst>
                                          <p:attrName>style.visibility</p:attrName>
                                        </p:attrNameLst>
                                      </p:cBhvr>
                                      <p:to>
                                        <p:strVal val="visible"/>
                                      </p:to>
                                    </p:set>
                                    <p:animEffect transition="in" filter="fade">
                                      <p:cBhvr>
                                        <p:cTn id="142" dur="2000"/>
                                        <p:tgtEl>
                                          <p:spTgt spid="15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59"/>
          <p:cNvSpPr txBox="1"/>
          <p:nvPr/>
        </p:nvSpPr>
        <p:spPr>
          <a:xfrm>
            <a:off x="0" y="0"/>
            <a:ext cx="0" cy="0"/>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l" rtl="0">
              <a:lnSpc>
                <a:spcPct val="80000"/>
              </a:lnSpc>
              <a:spcBef>
                <a:spcPts val="0"/>
              </a:spcBef>
              <a:spcAft>
                <a:spcPts val="0"/>
              </a:spcAft>
              <a:buClr>
                <a:srgbClr val="000000"/>
              </a:buClr>
              <a:buSzPts val="400"/>
              <a:buFont typeface="Arial"/>
              <a:buNone/>
            </a:pPr>
            <a:fld id="{00000000-1234-1234-1234-123412341234}" type="slidenum">
              <a:rPr lang="fr-FR" sz="400" b="0" i="0" u="none">
                <a:solidFill>
                  <a:srgbClr val="000000"/>
                </a:solidFill>
                <a:latin typeface="Arial"/>
                <a:ea typeface="Arial"/>
                <a:cs typeface="Arial"/>
                <a:sym typeface="Arial"/>
              </a:rPr>
              <a:t>63</a:t>
            </a:fld>
            <a:endParaRPr/>
          </a:p>
        </p:txBody>
      </p:sp>
      <p:sp>
        <p:nvSpPr>
          <p:cNvPr id="1514" name="Google Shape;1514;p59"/>
          <p:cNvSpPr txBox="1"/>
          <p:nvPr/>
        </p:nvSpPr>
        <p:spPr>
          <a:xfrm>
            <a:off x="231775" y="200025"/>
            <a:ext cx="2894012" cy="3238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1500"/>
              <a:buFont typeface="Times New Roman"/>
              <a:buNone/>
            </a:pPr>
            <a:r>
              <a:rPr lang="fr-FR" sz="1500" b="1" i="0" u="none">
                <a:solidFill>
                  <a:srgbClr val="7030A0"/>
                </a:solidFill>
                <a:latin typeface="Times New Roman"/>
                <a:ea typeface="Times New Roman"/>
                <a:cs typeface="Times New Roman"/>
                <a:sym typeface="Times New Roman"/>
              </a:rPr>
              <a:t>Choose the correct answer </a:t>
            </a:r>
            <a:endParaRPr/>
          </a:p>
        </p:txBody>
      </p:sp>
      <p:sp>
        <p:nvSpPr>
          <p:cNvPr id="1515" name="Google Shape;1515;p59"/>
          <p:cNvSpPr txBox="1"/>
          <p:nvPr/>
        </p:nvSpPr>
        <p:spPr>
          <a:xfrm>
            <a:off x="428625" y="500062"/>
            <a:ext cx="5629275" cy="20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Times New Roman"/>
              <a:buNone/>
            </a:pPr>
            <a:r>
              <a:rPr lang="fr-FR" sz="700" b="1" i="0" u="none">
                <a:solidFill>
                  <a:srgbClr val="000000"/>
                </a:solidFill>
                <a:latin typeface="Times New Roman"/>
                <a:ea typeface="Times New Roman"/>
                <a:cs typeface="Times New Roman"/>
                <a:sym typeface="Times New Roman"/>
              </a:rPr>
              <a:t> </a:t>
            </a:r>
            <a:endParaRPr/>
          </a:p>
        </p:txBody>
      </p:sp>
      <p:sp>
        <p:nvSpPr>
          <p:cNvPr id="1516" name="Google Shape;1516;p59"/>
          <p:cNvSpPr txBox="1"/>
          <p:nvPr/>
        </p:nvSpPr>
        <p:spPr>
          <a:xfrm>
            <a:off x="136525" y="684212"/>
            <a:ext cx="5629275" cy="3786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9. If you did not know the recipient's name, how would you address the person?</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a-Dear Mr./Mrs.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b-Dear Sir or Dear Madam.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c-My dear.</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d-Hello.</a:t>
            </a:r>
            <a:endParaRPr sz="12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10. In an informal email, you should do what?</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a-Scribble.</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b-Ignore grammar.</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c-Leave out the date.</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d-Write legibly in simple English.</a:t>
            </a:r>
            <a:endParaRPr sz="1200" b="1"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1" i="0" u="none">
                <a:solidFill>
                  <a:srgbClr val="000000"/>
                </a:solidFill>
                <a:latin typeface="Times New Roman"/>
                <a:ea typeface="Times New Roman"/>
                <a:cs typeface="Times New Roman"/>
                <a:sym typeface="Times New Roman"/>
              </a:rPr>
              <a:t>11. In order to have the desired effect on the recipient, what should a formal email be?</a:t>
            </a:r>
            <a:endParaRPr/>
          </a:p>
          <a:p>
            <a:pPr marL="0" marR="0" lvl="0" indent="0" algn="l" rtl="0">
              <a:lnSpc>
                <a:spcPct val="100000"/>
              </a:lnSpc>
              <a:spcBef>
                <a:spcPts val="0"/>
              </a:spcBef>
              <a:spcAft>
                <a:spcPts val="0"/>
              </a:spcAft>
              <a:buClr>
                <a:srgbClr val="000000"/>
              </a:buClr>
              <a:buSzPts val="1200"/>
              <a:buFont typeface="Arial"/>
              <a:buNone/>
            </a:pPr>
            <a:endParaRPr sz="12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a- In the proper format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b-To the point and relevant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c- Grammatically correct                                                              </a:t>
            </a:r>
            <a:endParaRPr/>
          </a:p>
          <a:p>
            <a:pPr marL="0" marR="0" lvl="0" indent="0" algn="l" rtl="0">
              <a:lnSpc>
                <a:spcPct val="100000"/>
              </a:lnSpc>
              <a:spcBef>
                <a:spcPts val="0"/>
              </a:spcBef>
              <a:spcAft>
                <a:spcPts val="0"/>
              </a:spcAft>
              <a:buClr>
                <a:srgbClr val="000000"/>
              </a:buClr>
              <a:buSzPts val="1200"/>
              <a:buFont typeface="Times New Roman"/>
              <a:buNone/>
            </a:pPr>
            <a:r>
              <a:rPr lang="fr-FR" sz="1200" b="0" i="0" u="none">
                <a:solidFill>
                  <a:srgbClr val="000000"/>
                </a:solidFill>
                <a:latin typeface="Times New Roman"/>
                <a:ea typeface="Times New Roman"/>
                <a:cs typeface="Times New Roman"/>
                <a:sym typeface="Times New Roman"/>
              </a:rPr>
              <a:t>d-All the above </a:t>
            </a:r>
            <a:endParaRPr/>
          </a:p>
        </p:txBody>
      </p:sp>
      <p:sp>
        <p:nvSpPr>
          <p:cNvPr id="1517" name="Google Shape;1517;p59"/>
          <p:cNvSpPr txBox="1"/>
          <p:nvPr/>
        </p:nvSpPr>
        <p:spPr>
          <a:xfrm>
            <a:off x="2065337" y="1028700"/>
            <a:ext cx="773112"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518" name="Google Shape;1518;p59"/>
          <p:cNvSpPr txBox="1"/>
          <p:nvPr/>
        </p:nvSpPr>
        <p:spPr>
          <a:xfrm flipH="1">
            <a:off x="2368550" y="2676525"/>
            <a:ext cx="377825"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sp>
        <p:nvSpPr>
          <p:cNvPr id="1519" name="Google Shape;1519;p59"/>
          <p:cNvSpPr txBox="1"/>
          <p:nvPr/>
        </p:nvSpPr>
        <p:spPr>
          <a:xfrm>
            <a:off x="1265237" y="4127500"/>
            <a:ext cx="773112"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1800"/>
              <a:buFont typeface="Arial"/>
              <a:buNone/>
            </a:pPr>
            <a:r>
              <a:rPr lang="fr-FR" sz="1800" b="0" i="0" u="none">
                <a:solidFill>
                  <a:srgbClr val="00B050"/>
                </a:solidFill>
                <a:latin typeface="Arial"/>
                <a:ea typeface="Arial"/>
                <a:cs typeface="Arial"/>
                <a:sym typeface="Arial"/>
              </a:rPr>
              <a:t>🗹</a:t>
            </a:r>
            <a:endParaRPr/>
          </a:p>
        </p:txBody>
      </p:sp>
      <p:pic>
        <p:nvPicPr>
          <p:cNvPr id="1520" name="Google Shape;1520;p59" descr="Quiz Time Sticker by Stroberi for iOS &amp; Android | GIPHY"/>
          <p:cNvPicPr preferRelativeResize="0"/>
          <p:nvPr/>
        </p:nvPicPr>
        <p:blipFill rotWithShape="1">
          <a:blip r:embed="rId3">
            <a:alphaModFix/>
          </a:blip>
          <a:srcRect/>
          <a:stretch/>
        </p:blipFill>
        <p:spPr>
          <a:xfrm>
            <a:off x="5945187" y="1000125"/>
            <a:ext cx="3062287" cy="3446462"/>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6">
                                            <p:txEl>
                                              <p:pRg st="0" end="0"/>
                                            </p:txEl>
                                          </p:spTgt>
                                        </p:tgtEl>
                                        <p:attrNameLst>
                                          <p:attrName>style.visibility</p:attrName>
                                        </p:attrNameLst>
                                      </p:cBhvr>
                                      <p:to>
                                        <p:strVal val="visible"/>
                                      </p:to>
                                    </p:set>
                                    <p:animEffect transition="in" filter="fade">
                                      <p:cBhvr>
                                        <p:cTn id="7" dur="2000"/>
                                        <p:tgtEl>
                                          <p:spTgt spid="15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6">
                                            <p:txEl>
                                              <p:pRg st="1" end="1"/>
                                            </p:txEl>
                                          </p:spTgt>
                                        </p:tgtEl>
                                        <p:attrNameLst>
                                          <p:attrName>style.visibility</p:attrName>
                                        </p:attrNameLst>
                                      </p:cBhvr>
                                      <p:to>
                                        <p:strVal val="visible"/>
                                      </p:to>
                                    </p:set>
                                    <p:animEffect transition="in" filter="fade">
                                      <p:cBhvr>
                                        <p:cTn id="12" dur="2000"/>
                                        <p:tgtEl>
                                          <p:spTgt spid="15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6">
                                            <p:txEl>
                                              <p:pRg st="2" end="2"/>
                                            </p:txEl>
                                          </p:spTgt>
                                        </p:tgtEl>
                                        <p:attrNameLst>
                                          <p:attrName>style.visibility</p:attrName>
                                        </p:attrNameLst>
                                      </p:cBhvr>
                                      <p:to>
                                        <p:strVal val="visible"/>
                                      </p:to>
                                    </p:set>
                                    <p:animEffect transition="in" filter="fade">
                                      <p:cBhvr>
                                        <p:cTn id="17" dur="2000"/>
                                        <p:tgtEl>
                                          <p:spTgt spid="15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6">
                                            <p:txEl>
                                              <p:pRg st="3" end="3"/>
                                            </p:txEl>
                                          </p:spTgt>
                                        </p:tgtEl>
                                        <p:attrNameLst>
                                          <p:attrName>style.visibility</p:attrName>
                                        </p:attrNameLst>
                                      </p:cBhvr>
                                      <p:to>
                                        <p:strVal val="visible"/>
                                      </p:to>
                                    </p:set>
                                    <p:animEffect transition="in" filter="fade">
                                      <p:cBhvr>
                                        <p:cTn id="22" dur="2000"/>
                                        <p:tgtEl>
                                          <p:spTgt spid="15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6">
                                            <p:txEl>
                                              <p:pRg st="4" end="4"/>
                                            </p:txEl>
                                          </p:spTgt>
                                        </p:tgtEl>
                                        <p:attrNameLst>
                                          <p:attrName>style.visibility</p:attrName>
                                        </p:attrNameLst>
                                      </p:cBhvr>
                                      <p:to>
                                        <p:strVal val="visible"/>
                                      </p:to>
                                    </p:set>
                                    <p:animEffect transition="in" filter="fade">
                                      <p:cBhvr>
                                        <p:cTn id="27" dur="2000"/>
                                        <p:tgtEl>
                                          <p:spTgt spid="15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6">
                                            <p:txEl>
                                              <p:pRg st="5" end="5"/>
                                            </p:txEl>
                                          </p:spTgt>
                                        </p:tgtEl>
                                        <p:attrNameLst>
                                          <p:attrName>style.visibility</p:attrName>
                                        </p:attrNameLst>
                                      </p:cBhvr>
                                      <p:to>
                                        <p:strVal val="visible"/>
                                      </p:to>
                                    </p:set>
                                    <p:animEffect transition="in" filter="fade">
                                      <p:cBhvr>
                                        <p:cTn id="32" dur="2000"/>
                                        <p:tgtEl>
                                          <p:spTgt spid="15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16">
                                            <p:txEl>
                                              <p:pRg st="6" end="6"/>
                                            </p:txEl>
                                          </p:spTgt>
                                        </p:tgtEl>
                                        <p:attrNameLst>
                                          <p:attrName>style.visibility</p:attrName>
                                        </p:attrNameLst>
                                      </p:cBhvr>
                                      <p:to>
                                        <p:strVal val="visible"/>
                                      </p:to>
                                    </p:set>
                                    <p:animEffect transition="in" filter="fade">
                                      <p:cBhvr>
                                        <p:cTn id="37" dur="2000"/>
                                        <p:tgtEl>
                                          <p:spTgt spid="15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16">
                                            <p:txEl>
                                              <p:pRg st="7" end="7"/>
                                            </p:txEl>
                                          </p:spTgt>
                                        </p:tgtEl>
                                        <p:attrNameLst>
                                          <p:attrName>style.visibility</p:attrName>
                                        </p:attrNameLst>
                                      </p:cBhvr>
                                      <p:to>
                                        <p:strVal val="visible"/>
                                      </p:to>
                                    </p:set>
                                    <p:animEffect transition="in" filter="fade">
                                      <p:cBhvr>
                                        <p:cTn id="42" dur="2000"/>
                                        <p:tgtEl>
                                          <p:spTgt spid="151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16">
                                            <p:txEl>
                                              <p:pRg st="8" end="8"/>
                                            </p:txEl>
                                          </p:spTgt>
                                        </p:tgtEl>
                                        <p:attrNameLst>
                                          <p:attrName>style.visibility</p:attrName>
                                        </p:attrNameLst>
                                      </p:cBhvr>
                                      <p:to>
                                        <p:strVal val="visible"/>
                                      </p:to>
                                    </p:set>
                                    <p:animEffect transition="in" filter="fade">
                                      <p:cBhvr>
                                        <p:cTn id="47" dur="2000"/>
                                        <p:tgtEl>
                                          <p:spTgt spid="151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16">
                                            <p:txEl>
                                              <p:pRg st="9" end="9"/>
                                            </p:txEl>
                                          </p:spTgt>
                                        </p:tgtEl>
                                        <p:attrNameLst>
                                          <p:attrName>style.visibility</p:attrName>
                                        </p:attrNameLst>
                                      </p:cBhvr>
                                      <p:to>
                                        <p:strVal val="visible"/>
                                      </p:to>
                                    </p:set>
                                    <p:animEffect transition="in" filter="fade">
                                      <p:cBhvr>
                                        <p:cTn id="52" dur="2000"/>
                                        <p:tgtEl>
                                          <p:spTgt spid="151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16">
                                            <p:txEl>
                                              <p:pRg st="10" end="10"/>
                                            </p:txEl>
                                          </p:spTgt>
                                        </p:tgtEl>
                                        <p:attrNameLst>
                                          <p:attrName>style.visibility</p:attrName>
                                        </p:attrNameLst>
                                      </p:cBhvr>
                                      <p:to>
                                        <p:strVal val="visible"/>
                                      </p:to>
                                    </p:set>
                                    <p:animEffect transition="in" filter="fade">
                                      <p:cBhvr>
                                        <p:cTn id="57" dur="2000"/>
                                        <p:tgtEl>
                                          <p:spTgt spid="151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16">
                                            <p:txEl>
                                              <p:pRg st="11" end="11"/>
                                            </p:txEl>
                                          </p:spTgt>
                                        </p:tgtEl>
                                        <p:attrNameLst>
                                          <p:attrName>style.visibility</p:attrName>
                                        </p:attrNameLst>
                                      </p:cBhvr>
                                      <p:to>
                                        <p:strVal val="visible"/>
                                      </p:to>
                                    </p:set>
                                    <p:animEffect transition="in" filter="fade">
                                      <p:cBhvr>
                                        <p:cTn id="62" dur="2000"/>
                                        <p:tgtEl>
                                          <p:spTgt spid="151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16">
                                            <p:txEl>
                                              <p:pRg st="12" end="12"/>
                                            </p:txEl>
                                          </p:spTgt>
                                        </p:tgtEl>
                                        <p:attrNameLst>
                                          <p:attrName>style.visibility</p:attrName>
                                        </p:attrNameLst>
                                      </p:cBhvr>
                                      <p:to>
                                        <p:strVal val="visible"/>
                                      </p:to>
                                    </p:set>
                                    <p:animEffect transition="in" filter="fade">
                                      <p:cBhvr>
                                        <p:cTn id="67" dur="2000"/>
                                        <p:tgtEl>
                                          <p:spTgt spid="151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16">
                                            <p:txEl>
                                              <p:pRg st="13" end="13"/>
                                            </p:txEl>
                                          </p:spTgt>
                                        </p:tgtEl>
                                        <p:attrNameLst>
                                          <p:attrName>style.visibility</p:attrName>
                                        </p:attrNameLst>
                                      </p:cBhvr>
                                      <p:to>
                                        <p:strVal val="visible"/>
                                      </p:to>
                                    </p:set>
                                    <p:animEffect transition="in" filter="fade">
                                      <p:cBhvr>
                                        <p:cTn id="72" dur="2000"/>
                                        <p:tgtEl>
                                          <p:spTgt spid="151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16">
                                            <p:txEl>
                                              <p:pRg st="14" end="14"/>
                                            </p:txEl>
                                          </p:spTgt>
                                        </p:tgtEl>
                                        <p:attrNameLst>
                                          <p:attrName>style.visibility</p:attrName>
                                        </p:attrNameLst>
                                      </p:cBhvr>
                                      <p:to>
                                        <p:strVal val="visible"/>
                                      </p:to>
                                    </p:set>
                                    <p:animEffect transition="in" filter="fade">
                                      <p:cBhvr>
                                        <p:cTn id="77" dur="2000"/>
                                        <p:tgtEl>
                                          <p:spTgt spid="151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516">
                                            <p:txEl>
                                              <p:pRg st="15" end="15"/>
                                            </p:txEl>
                                          </p:spTgt>
                                        </p:tgtEl>
                                        <p:attrNameLst>
                                          <p:attrName>style.visibility</p:attrName>
                                        </p:attrNameLst>
                                      </p:cBhvr>
                                      <p:to>
                                        <p:strVal val="visible"/>
                                      </p:to>
                                    </p:set>
                                    <p:animEffect transition="in" filter="fade">
                                      <p:cBhvr>
                                        <p:cTn id="82" dur="2000"/>
                                        <p:tgtEl>
                                          <p:spTgt spid="151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516">
                                            <p:txEl>
                                              <p:pRg st="16" end="16"/>
                                            </p:txEl>
                                          </p:spTgt>
                                        </p:tgtEl>
                                        <p:attrNameLst>
                                          <p:attrName>style.visibility</p:attrName>
                                        </p:attrNameLst>
                                      </p:cBhvr>
                                      <p:to>
                                        <p:strVal val="visible"/>
                                      </p:to>
                                    </p:set>
                                    <p:animEffect transition="in" filter="fade">
                                      <p:cBhvr>
                                        <p:cTn id="87" dur="2000"/>
                                        <p:tgtEl>
                                          <p:spTgt spid="1516">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16">
                                            <p:txEl>
                                              <p:pRg st="17" end="17"/>
                                            </p:txEl>
                                          </p:spTgt>
                                        </p:tgtEl>
                                        <p:attrNameLst>
                                          <p:attrName>style.visibility</p:attrName>
                                        </p:attrNameLst>
                                      </p:cBhvr>
                                      <p:to>
                                        <p:strVal val="visible"/>
                                      </p:to>
                                    </p:set>
                                    <p:animEffect transition="in" filter="fade">
                                      <p:cBhvr>
                                        <p:cTn id="92" dur="2000"/>
                                        <p:tgtEl>
                                          <p:spTgt spid="1516">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516">
                                            <p:txEl>
                                              <p:pRg st="18" end="18"/>
                                            </p:txEl>
                                          </p:spTgt>
                                        </p:tgtEl>
                                        <p:attrNameLst>
                                          <p:attrName>style.visibility</p:attrName>
                                        </p:attrNameLst>
                                      </p:cBhvr>
                                      <p:to>
                                        <p:strVal val="visible"/>
                                      </p:to>
                                    </p:set>
                                    <p:animEffect transition="in" filter="fade">
                                      <p:cBhvr>
                                        <p:cTn id="97" dur="2000"/>
                                        <p:tgtEl>
                                          <p:spTgt spid="1516">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517">
                                            <p:txEl>
                                              <p:pRg st="0" end="0"/>
                                            </p:txEl>
                                          </p:spTgt>
                                        </p:tgtEl>
                                        <p:attrNameLst>
                                          <p:attrName>style.visibility</p:attrName>
                                        </p:attrNameLst>
                                      </p:cBhvr>
                                      <p:to>
                                        <p:strVal val="visible"/>
                                      </p:to>
                                    </p:set>
                                    <p:animEffect transition="in" filter="fade">
                                      <p:cBhvr>
                                        <p:cTn id="102" dur="2000"/>
                                        <p:tgtEl>
                                          <p:spTgt spid="1517">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18">
                                            <p:txEl>
                                              <p:pRg st="0" end="0"/>
                                            </p:txEl>
                                          </p:spTgt>
                                        </p:tgtEl>
                                        <p:attrNameLst>
                                          <p:attrName>style.visibility</p:attrName>
                                        </p:attrNameLst>
                                      </p:cBhvr>
                                      <p:to>
                                        <p:strVal val="visible"/>
                                      </p:to>
                                    </p:set>
                                    <p:animEffect transition="in" filter="fade">
                                      <p:cBhvr>
                                        <p:cTn id="107" dur="500"/>
                                        <p:tgtEl>
                                          <p:spTgt spid="151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519">
                                            <p:txEl>
                                              <p:pRg st="0" end="0"/>
                                            </p:txEl>
                                          </p:spTgt>
                                        </p:tgtEl>
                                        <p:attrNameLst>
                                          <p:attrName>style.visibility</p:attrName>
                                        </p:attrNameLst>
                                      </p:cBhvr>
                                      <p:to>
                                        <p:strVal val="visible"/>
                                      </p:to>
                                    </p:set>
                                    <p:animEffect transition="in" filter="fade">
                                      <p:cBhvr>
                                        <p:cTn id="112" dur="2000"/>
                                        <p:tgtEl>
                                          <p:spTgt spid="15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pic>
        <p:nvPicPr>
          <p:cNvPr id="1525" name="Google Shape;1525;p60" descr="English writing tasks | English with Philip | Improve your written English"/>
          <p:cNvPicPr preferRelativeResize="0"/>
          <p:nvPr/>
        </p:nvPicPr>
        <p:blipFill rotWithShape="1">
          <a:blip r:embed="rId3">
            <a:alphaModFix/>
          </a:blip>
          <a:srcRect/>
          <a:stretch/>
        </p:blipFill>
        <p:spPr>
          <a:xfrm>
            <a:off x="100012" y="252412"/>
            <a:ext cx="4471987" cy="3073400"/>
          </a:xfrm>
          <a:prstGeom prst="rect">
            <a:avLst/>
          </a:prstGeom>
          <a:noFill/>
          <a:ln>
            <a:noFill/>
          </a:ln>
        </p:spPr>
      </p:pic>
      <p:sp>
        <p:nvSpPr>
          <p:cNvPr id="1526" name="Google Shape;1526;p60"/>
          <p:cNvSpPr/>
          <p:nvPr/>
        </p:nvSpPr>
        <p:spPr>
          <a:xfrm>
            <a:off x="569843" y="3545174"/>
            <a:ext cx="3852337"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339A"/>
              </a:buClr>
              <a:buSzPts val="6600"/>
              <a:buFont typeface="Arial"/>
              <a:buNone/>
            </a:pPr>
            <a:r>
              <a:rPr lang="fr-FR" sz="6600" b="1" i="0" u="none" strike="noStrike" cap="none">
                <a:solidFill>
                  <a:srgbClr val="FF339A"/>
                </a:solidFill>
                <a:latin typeface="Arial"/>
                <a:ea typeface="Arial"/>
                <a:cs typeface="Arial"/>
                <a:sym typeface="Arial"/>
              </a:rPr>
              <a:t>WRITING</a:t>
            </a:r>
            <a:endParaRPr/>
          </a:p>
        </p:txBody>
      </p:sp>
      <p:pic>
        <p:nvPicPr>
          <p:cNvPr id="1527" name="Google Shape;1527;p60" descr="How to Write an Argumentative Essay. Writing Guide"/>
          <p:cNvPicPr preferRelativeResize="0"/>
          <p:nvPr/>
        </p:nvPicPr>
        <p:blipFill rotWithShape="1">
          <a:blip r:embed="rId4">
            <a:alphaModFix/>
          </a:blip>
          <a:srcRect/>
          <a:stretch/>
        </p:blipFill>
        <p:spPr>
          <a:xfrm>
            <a:off x="4572000" y="252412"/>
            <a:ext cx="4410075" cy="4078287"/>
          </a:xfrm>
          <a:prstGeom prst="rect">
            <a:avLst/>
          </a:prstGeom>
          <a:noFill/>
          <a:ln>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61"/>
          <p:cNvSpPr txBox="1">
            <a:spLocks noGrp="1"/>
          </p:cNvSpPr>
          <p:nvPr>
            <p:ph type="title"/>
          </p:nvPr>
        </p:nvSpPr>
        <p:spPr>
          <a:xfrm>
            <a:off x="1157287" y="36512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FF349A"/>
                </a:solidFill>
                <a:latin typeface="Times New Roman"/>
                <a:ea typeface="Times New Roman"/>
                <a:cs typeface="Times New Roman"/>
                <a:sym typeface="Times New Roman"/>
              </a:rPr>
              <a:t>Argumentative Essay </a:t>
            </a:r>
            <a:endParaRPr/>
          </a:p>
        </p:txBody>
      </p:sp>
      <p:sp>
        <p:nvSpPr>
          <p:cNvPr id="1533" name="Google Shape;1533;p61"/>
          <p:cNvSpPr txBox="1"/>
          <p:nvPr/>
        </p:nvSpPr>
        <p:spPr>
          <a:xfrm>
            <a:off x="1538287" y="1595437"/>
            <a:ext cx="6335712" cy="147796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fr-FR" sz="1800" b="0" i="0" u="none">
                <a:solidFill>
                  <a:srgbClr val="000000"/>
                </a:solidFill>
                <a:latin typeface="Times New Roman"/>
                <a:ea typeface="Times New Roman"/>
                <a:cs typeface="Times New Roman"/>
                <a:sym typeface="Times New Roman"/>
              </a:rPr>
              <a:t>A a piece of writing that takes a stance on an issue. </a:t>
            </a:r>
            <a:endParaRPr/>
          </a:p>
          <a:p>
            <a:pPr marL="285750" marR="0" lvl="0" indent="-171450" algn="l" rtl="0">
              <a:lnSpc>
                <a:spcPct val="100000"/>
              </a:lnSpc>
              <a:spcBef>
                <a:spcPts val="0"/>
              </a:spcBef>
              <a:spcAft>
                <a:spcPts val="0"/>
              </a:spcAft>
              <a:buClr>
                <a:srgbClr val="000000"/>
              </a:buClr>
              <a:buSzPts val="1800"/>
              <a:buFont typeface="Noto Sans Symbols"/>
              <a:buNone/>
            </a:pPr>
            <a:endParaRPr sz="1800" b="0" i="0" u="none">
              <a:solidFill>
                <a:srgbClr val="000000"/>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000000"/>
              </a:buClr>
              <a:buSzPts val="1800"/>
              <a:buFont typeface="Noto Sans Symbols"/>
              <a:buChar char="✔"/>
            </a:pPr>
            <a:r>
              <a:rPr lang="fr-FR" sz="1800" b="0" i="0" u="none">
                <a:solidFill>
                  <a:srgbClr val="000000"/>
                </a:solidFill>
                <a:latin typeface="Times New Roman"/>
                <a:ea typeface="Times New Roman"/>
                <a:cs typeface="Times New Roman"/>
                <a:sym typeface="Times New Roman"/>
              </a:rPr>
              <a:t>The writer attempts to persuade readers to understand and support their point of view about a topic by stating their reasoning and providing evidence to back it up.</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3">
                                            <p:txEl>
                                              <p:pRg st="0" end="0"/>
                                            </p:txEl>
                                          </p:spTgt>
                                        </p:tgtEl>
                                        <p:attrNameLst>
                                          <p:attrName>style.visibility</p:attrName>
                                        </p:attrNameLst>
                                      </p:cBhvr>
                                      <p:to>
                                        <p:strVal val="visible"/>
                                      </p:to>
                                    </p:set>
                                    <p:animEffect transition="in" filter="fade">
                                      <p:cBhvr>
                                        <p:cTn id="7" dur="500"/>
                                        <p:tgtEl>
                                          <p:spTgt spid="15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3">
                                            <p:txEl>
                                              <p:pRg st="1" end="1"/>
                                            </p:txEl>
                                          </p:spTgt>
                                        </p:tgtEl>
                                        <p:attrNameLst>
                                          <p:attrName>style.visibility</p:attrName>
                                        </p:attrNameLst>
                                      </p:cBhvr>
                                      <p:to>
                                        <p:strVal val="visible"/>
                                      </p:to>
                                    </p:set>
                                    <p:animEffect transition="in" filter="fade">
                                      <p:cBhvr>
                                        <p:cTn id="12" dur="500"/>
                                        <p:tgtEl>
                                          <p:spTgt spid="15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3">
                                            <p:txEl>
                                              <p:pRg st="2" end="2"/>
                                            </p:txEl>
                                          </p:spTgt>
                                        </p:tgtEl>
                                        <p:attrNameLst>
                                          <p:attrName>style.visibility</p:attrName>
                                        </p:attrNameLst>
                                      </p:cBhvr>
                                      <p:to>
                                        <p:strVal val="visible"/>
                                      </p:to>
                                    </p:set>
                                    <p:animEffect transition="in" filter="fade">
                                      <p:cBhvr>
                                        <p:cTn id="17" dur="500"/>
                                        <p:tgtEl>
                                          <p:spTgt spid="15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pic>
        <p:nvPicPr>
          <p:cNvPr id="1538" name="Google Shape;1538;p62" descr="Introduction : images, photos et images vectorielles de stock | Shutterstock"/>
          <p:cNvPicPr preferRelativeResize="0"/>
          <p:nvPr/>
        </p:nvPicPr>
        <p:blipFill rotWithShape="1">
          <a:blip r:embed="rId3">
            <a:alphaModFix/>
          </a:blip>
          <a:srcRect b="14406"/>
          <a:stretch/>
        </p:blipFill>
        <p:spPr>
          <a:xfrm>
            <a:off x="487362" y="441325"/>
            <a:ext cx="2401887" cy="1033462"/>
          </a:xfrm>
          <a:prstGeom prst="rect">
            <a:avLst/>
          </a:prstGeom>
          <a:noFill/>
          <a:ln>
            <a:noFill/>
          </a:ln>
        </p:spPr>
      </p:pic>
      <p:pic>
        <p:nvPicPr>
          <p:cNvPr id="1539" name="Google Shape;1539;p62" descr="Essay clipart body paragraph, Picture #2662696 essay clipart body paragraph"/>
          <p:cNvPicPr preferRelativeResize="0"/>
          <p:nvPr/>
        </p:nvPicPr>
        <p:blipFill rotWithShape="1">
          <a:blip r:embed="rId4">
            <a:alphaModFix/>
          </a:blip>
          <a:srcRect/>
          <a:stretch/>
        </p:blipFill>
        <p:spPr>
          <a:xfrm>
            <a:off x="554037" y="2381250"/>
            <a:ext cx="2230437" cy="1793875"/>
          </a:xfrm>
          <a:prstGeom prst="rect">
            <a:avLst/>
          </a:prstGeom>
          <a:noFill/>
          <a:ln>
            <a:noFill/>
          </a:ln>
        </p:spPr>
      </p:pic>
      <p:pic>
        <p:nvPicPr>
          <p:cNvPr id="1540" name="Google Shape;1540;p62" descr="Conclusion"/>
          <p:cNvPicPr preferRelativeResize="0"/>
          <p:nvPr/>
        </p:nvPicPr>
        <p:blipFill rotWithShape="1">
          <a:blip r:embed="rId5">
            <a:alphaModFix/>
          </a:blip>
          <a:srcRect/>
          <a:stretch/>
        </p:blipFill>
        <p:spPr>
          <a:xfrm>
            <a:off x="552450" y="3922712"/>
            <a:ext cx="2403475" cy="915987"/>
          </a:xfrm>
          <a:prstGeom prst="rect">
            <a:avLst/>
          </a:prstGeom>
          <a:noFill/>
          <a:ln>
            <a:noFill/>
          </a:ln>
        </p:spPr>
      </p:pic>
      <p:sp>
        <p:nvSpPr>
          <p:cNvPr id="1541" name="Google Shape;1541;p62"/>
          <p:cNvSpPr txBox="1"/>
          <p:nvPr/>
        </p:nvSpPr>
        <p:spPr>
          <a:xfrm>
            <a:off x="4324350" y="990600"/>
            <a:ext cx="4429125" cy="28416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42" name="Google Shape;1542;p62"/>
          <p:cNvSpPr txBox="1"/>
          <p:nvPr/>
        </p:nvSpPr>
        <p:spPr>
          <a:xfrm>
            <a:off x="3317875" y="396875"/>
            <a:ext cx="5599112" cy="808037"/>
          </a:xfrm>
          <a:prstGeom prst="rect">
            <a:avLst/>
          </a:prstGeom>
          <a:noFill/>
          <a:ln>
            <a:noFill/>
          </a:ln>
        </p:spPr>
        <p:txBody>
          <a:bodyPr spcFirstLastPara="1" wrap="square" lIns="68550" tIns="34275" rIns="68550" bIns="34275" anchor="t" anchorCtr="0">
            <a:spAutoFit/>
          </a:bodyPr>
          <a:lstStyle/>
          <a:p>
            <a:pPr marL="0" marR="0" lvl="0" indent="0" algn="just"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The writer outlines the topic, provides background information necessary to understand the arguments, outlines the evidence that will be presented and states the thesis. </a:t>
            </a:r>
            <a:endParaRPr/>
          </a:p>
        </p:txBody>
      </p:sp>
      <p:sp>
        <p:nvSpPr>
          <p:cNvPr id="1543" name="Google Shape;1543;p62"/>
          <p:cNvSpPr txBox="1"/>
          <p:nvPr/>
        </p:nvSpPr>
        <p:spPr>
          <a:xfrm>
            <a:off x="4324350" y="2608262"/>
            <a:ext cx="4429125" cy="28416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44" name="Google Shape;1544;p62"/>
          <p:cNvSpPr txBox="1"/>
          <p:nvPr/>
        </p:nvSpPr>
        <p:spPr>
          <a:xfrm>
            <a:off x="4162425" y="2190750"/>
            <a:ext cx="4429125" cy="28416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1545" name="Google Shape;1545;p62"/>
          <p:cNvSpPr txBox="1"/>
          <p:nvPr/>
        </p:nvSpPr>
        <p:spPr>
          <a:xfrm>
            <a:off x="3317875" y="2328862"/>
            <a:ext cx="5826125" cy="1792287"/>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Body paragraphs are where you back up your claims with examples, research, statistics, studies and text citations.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Each body paragraph should cover a different idea or piece of evidence and contain a topic sentence that clearly and concisely explains why the reader should agree with your position. </a:t>
            </a:r>
            <a:endParaRPr/>
          </a:p>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Address opposing points of view and disprove them or explain why you disagree with them. </a:t>
            </a:r>
            <a:endParaRPr/>
          </a:p>
        </p:txBody>
      </p:sp>
      <p:sp>
        <p:nvSpPr>
          <p:cNvPr id="1546" name="Google Shape;1546;p62"/>
          <p:cNvSpPr txBox="1"/>
          <p:nvPr/>
        </p:nvSpPr>
        <p:spPr>
          <a:xfrm>
            <a:off x="3352800" y="4214812"/>
            <a:ext cx="5710237" cy="561975"/>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It restates your thesis &amp; summarizes all of the arguments made in your body paragraphs. </a:t>
            </a:r>
            <a:endParaRPr/>
          </a:p>
        </p:txBody>
      </p:sp>
      <p:sp>
        <p:nvSpPr>
          <p:cNvPr id="1547" name="Google Shape;1547;p62"/>
          <p:cNvSpPr txBox="1"/>
          <p:nvPr/>
        </p:nvSpPr>
        <p:spPr>
          <a:xfrm>
            <a:off x="8620125" y="4865687"/>
            <a:ext cx="523875" cy="284162"/>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47</a:t>
            </a:r>
            <a:endParaRPr/>
          </a:p>
        </p:txBody>
      </p:sp>
      <p:pic>
        <p:nvPicPr>
          <p:cNvPr id="1548" name="Google Shape;1548;p62"/>
          <p:cNvPicPr preferRelativeResize="0"/>
          <p:nvPr/>
        </p:nvPicPr>
        <p:blipFill rotWithShape="1">
          <a:blip r:embed="rId6">
            <a:alphaModFix/>
          </a:blip>
          <a:srcRect/>
          <a:stretch/>
        </p:blipFill>
        <p:spPr>
          <a:xfrm>
            <a:off x="552450" y="1443037"/>
            <a:ext cx="2232025" cy="847725"/>
          </a:xfrm>
          <a:prstGeom prst="rect">
            <a:avLst/>
          </a:prstGeom>
          <a:noFill/>
          <a:ln>
            <a:noFill/>
          </a:ln>
        </p:spPr>
      </p:pic>
      <p:sp>
        <p:nvSpPr>
          <p:cNvPr id="1549" name="Google Shape;1549;p62"/>
          <p:cNvSpPr txBox="1"/>
          <p:nvPr/>
        </p:nvSpPr>
        <p:spPr>
          <a:xfrm>
            <a:off x="3317875" y="1711325"/>
            <a:ext cx="5826125" cy="315912"/>
          </a:xfrm>
          <a:prstGeom prst="rect">
            <a:avLst/>
          </a:prstGeom>
          <a:noFill/>
          <a:ln>
            <a:noFill/>
          </a:ln>
        </p:spPr>
        <p:txBody>
          <a:bodyPr spcFirstLastPara="1" wrap="square" lIns="68550" tIns="34275" rIns="68550" bIns="34275" anchor="t" anchorCtr="0">
            <a:spAutoFit/>
          </a:bodyPr>
          <a:lstStyle/>
          <a:p>
            <a:pPr marL="0" marR="0" lvl="0" indent="0" algn="just" rtl="0">
              <a:lnSpc>
                <a:spcPct val="100000"/>
              </a:lnSpc>
              <a:spcBef>
                <a:spcPts val="0"/>
              </a:spcBef>
              <a:spcAft>
                <a:spcPts val="0"/>
              </a:spcAft>
              <a:buClr>
                <a:srgbClr val="000000"/>
              </a:buClr>
              <a:buSzPts val="1600"/>
              <a:buFont typeface="Times New Roman"/>
              <a:buNone/>
            </a:pPr>
            <a:r>
              <a:rPr lang="fr-FR" sz="1600" b="0" i="0" u="none">
                <a:solidFill>
                  <a:srgbClr val="000000"/>
                </a:solidFill>
                <a:latin typeface="Times New Roman"/>
                <a:ea typeface="Times New Roman"/>
                <a:cs typeface="Times New Roman"/>
                <a:sym typeface="Times New Roman"/>
              </a:rPr>
              <a:t>It is a concise, one-sentence summary of your main point and claim.</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49"/>
                                        </p:tgtEl>
                                        <p:attrNameLst>
                                          <p:attrName>style.visibility</p:attrName>
                                        </p:attrNameLst>
                                      </p:cBhvr>
                                      <p:to>
                                        <p:strVal val="visible"/>
                                      </p:to>
                                    </p:set>
                                    <p:animEffect transition="in" filter="fade">
                                      <p:cBhvr>
                                        <p:cTn id="19" dur="500"/>
                                        <p:tgtEl>
                                          <p:spTgt spid="1549"/>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539"/>
                                        </p:tgtEl>
                                        <p:attrNameLst>
                                          <p:attrName>style.visibility</p:attrName>
                                        </p:attrNameLst>
                                      </p:cBhvr>
                                      <p:to>
                                        <p:strVal val="visible"/>
                                      </p:to>
                                    </p:set>
                                    <p:anim calcmode="lin" valueType="num">
                                      <p:cBhvr additive="base">
                                        <p:cTn id="24" dur="500"/>
                                        <p:tgtEl>
                                          <p:spTgt spid="153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45"/>
                                        </p:tgtEl>
                                        <p:attrNameLst>
                                          <p:attrName>style.visibility</p:attrName>
                                        </p:attrNameLst>
                                      </p:cBhvr>
                                      <p:to>
                                        <p:strVal val="visible"/>
                                      </p:to>
                                    </p:set>
                                    <p:animEffect transition="in" filter="fade">
                                      <p:cBhvr>
                                        <p:cTn id="29" dur="500"/>
                                        <p:tgtEl>
                                          <p:spTgt spid="15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40"/>
                                        </p:tgtEl>
                                        <p:attrNameLst>
                                          <p:attrName>style.visibility</p:attrName>
                                        </p:attrNameLst>
                                      </p:cBhvr>
                                      <p:to>
                                        <p:strVal val="visible"/>
                                      </p:to>
                                    </p:set>
                                    <p:animEffect transition="in" filter="fade">
                                      <p:cBhvr>
                                        <p:cTn id="34" dur="500"/>
                                        <p:tgtEl>
                                          <p:spTgt spid="154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46"/>
                                        </p:tgtEl>
                                        <p:attrNameLst>
                                          <p:attrName>style.visibility</p:attrName>
                                        </p:attrNameLst>
                                      </p:cBhvr>
                                      <p:to>
                                        <p:strVal val="visible"/>
                                      </p:to>
                                    </p:set>
                                    <p:anim calcmode="lin" valueType="num">
                                      <p:cBhvr additive="base">
                                        <p:cTn id="39" dur="500"/>
                                        <p:tgtEl>
                                          <p:spTgt spid="15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65"/>
          <p:cNvSpPr txBox="1">
            <a:spLocks noGrp="1"/>
          </p:cNvSpPr>
          <p:nvPr>
            <p:ph type="title"/>
          </p:nvPr>
        </p:nvSpPr>
        <p:spPr>
          <a:xfrm>
            <a:off x="4410075" y="1238250"/>
            <a:ext cx="4319587" cy="348615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4800" b="0" i="0" u="none">
                <a:solidFill>
                  <a:srgbClr val="FF349A"/>
                </a:solidFill>
                <a:latin typeface="Kaushan Script"/>
                <a:ea typeface="Kaushan Script"/>
                <a:cs typeface="Kaushan Script"/>
                <a:sym typeface="Kaushan Script"/>
              </a:rPr>
              <a:t>Let us assess what you have just reviewed!</a:t>
            </a:r>
            <a:endParaRPr/>
          </a:p>
        </p:txBody>
      </p:sp>
      <p:pic>
        <p:nvPicPr>
          <p:cNvPr id="1555" name="Google Shape;1555;p65" descr="Buckle Your Seat Belts!"/>
          <p:cNvPicPr preferRelativeResize="0"/>
          <p:nvPr/>
        </p:nvPicPr>
        <p:blipFill rotWithShape="1">
          <a:blip r:embed="rId3">
            <a:alphaModFix/>
          </a:blip>
          <a:srcRect/>
          <a:stretch/>
        </p:blipFill>
        <p:spPr>
          <a:xfrm>
            <a:off x="0" y="1362075"/>
            <a:ext cx="3781425" cy="3781425"/>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66"/>
          <p:cNvSpPr txBox="1">
            <a:spLocks noGrp="1"/>
          </p:cNvSpPr>
          <p:nvPr>
            <p:ph type="title"/>
          </p:nvPr>
        </p:nvSpPr>
        <p:spPr>
          <a:xfrm>
            <a:off x="265112" y="1103312"/>
            <a:ext cx="8355012" cy="390525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main purpose of an argumentative essay is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To persuade your audience into believing your side of the argument.</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To argue over a certain topic without considering the other side viewpoints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To argue about a topic until your opponent gets angry and leaves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561" name="Google Shape;1561;p66"/>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67</a:t>
            </a:r>
            <a:endParaRPr/>
          </a:p>
        </p:txBody>
      </p:sp>
      <p:sp>
        <p:nvSpPr>
          <p:cNvPr id="1562" name="Google Shape;1562;p66"/>
          <p:cNvSpPr txBox="1"/>
          <p:nvPr/>
        </p:nvSpPr>
        <p:spPr>
          <a:xfrm>
            <a:off x="1636712" y="2382837"/>
            <a:ext cx="655637" cy="3778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2">
                                            <p:txEl>
                                              <p:pRg st="0" end="0"/>
                                            </p:txEl>
                                          </p:spTgt>
                                        </p:tgtEl>
                                        <p:attrNameLst>
                                          <p:attrName>style.visibility</p:attrName>
                                        </p:attrNameLst>
                                      </p:cBhvr>
                                      <p:to>
                                        <p:strVal val="visible"/>
                                      </p:to>
                                    </p:set>
                                    <p:animEffect transition="in" filter="fade">
                                      <p:cBhvr>
                                        <p:cTn id="7" dur="2000"/>
                                        <p:tgtEl>
                                          <p:spTgt spid="1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67"/>
          <p:cNvSpPr txBox="1">
            <a:spLocks noGrp="1"/>
          </p:cNvSpPr>
          <p:nvPr>
            <p:ph type="title"/>
          </p:nvPr>
        </p:nvSpPr>
        <p:spPr>
          <a:xfrm>
            <a:off x="265112" y="1325562"/>
            <a:ext cx="8355012" cy="3683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How many parts is an argumentative essay made of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2</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3</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4</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d. 5</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568" name="Google Shape;1568;p67"/>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67</a:t>
            </a:r>
            <a:endParaRPr/>
          </a:p>
        </p:txBody>
      </p:sp>
      <p:sp>
        <p:nvSpPr>
          <p:cNvPr id="1569" name="Google Shape;1569;p67"/>
          <p:cNvSpPr txBox="1"/>
          <p:nvPr/>
        </p:nvSpPr>
        <p:spPr>
          <a:xfrm>
            <a:off x="935037" y="2674937"/>
            <a:ext cx="655637" cy="3762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9">
                                            <p:txEl>
                                              <p:pRg st="0" end="0"/>
                                            </p:txEl>
                                          </p:spTgt>
                                        </p:tgtEl>
                                        <p:attrNameLst>
                                          <p:attrName>style.visibility</p:attrName>
                                        </p:attrNameLst>
                                      </p:cBhvr>
                                      <p:to>
                                        <p:strVal val="visible"/>
                                      </p:to>
                                    </p:set>
                                    <p:animEffect transition="in" filter="fade">
                                      <p:cBhvr>
                                        <p:cTn id="7" dur="2000"/>
                                        <p:tgtEl>
                                          <p:spTgt spid="15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
          <p:cNvSpPr/>
          <p:nvPr/>
        </p:nvSpPr>
        <p:spPr>
          <a:xfrm>
            <a:off x="1738312" y="1870075"/>
            <a:ext cx="1700212" cy="2520950"/>
          </a:xfrm>
          <a:prstGeom prst="roundRect">
            <a:avLst>
              <a:gd name="adj" fmla="val 16667"/>
            </a:avLst>
          </a:prstGeom>
          <a:solidFill>
            <a:schemeClr val="lt1"/>
          </a:solidFill>
          <a:ln w="254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2" name="Google Shape;752;p7"/>
          <p:cNvSpPr txBox="1">
            <a:spLocks noGrp="1"/>
          </p:cNvSpPr>
          <p:nvPr>
            <p:ph type="title"/>
          </p:nvPr>
        </p:nvSpPr>
        <p:spPr>
          <a:xfrm>
            <a:off x="1157287" y="36512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000000"/>
                </a:solidFill>
                <a:latin typeface="Signika"/>
                <a:ea typeface="Signika"/>
                <a:cs typeface="Signika"/>
                <a:sym typeface="Signika"/>
              </a:rPr>
              <a:t>Signal words</a:t>
            </a:r>
            <a:endParaRPr/>
          </a:p>
        </p:txBody>
      </p:sp>
      <p:sp>
        <p:nvSpPr>
          <p:cNvPr id="753" name="Google Shape;753;p7"/>
          <p:cNvSpPr/>
          <p:nvPr/>
        </p:nvSpPr>
        <p:spPr>
          <a:xfrm>
            <a:off x="385762" y="5665787"/>
            <a:ext cx="63500"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4" name="Google Shape;754;p7"/>
          <p:cNvSpPr/>
          <p:nvPr/>
        </p:nvSpPr>
        <p:spPr>
          <a:xfrm>
            <a:off x="581025" y="5665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5" name="Google Shape;755;p7"/>
          <p:cNvSpPr/>
          <p:nvPr/>
        </p:nvSpPr>
        <p:spPr>
          <a:xfrm>
            <a:off x="774700" y="5665787"/>
            <a:ext cx="61912" cy="61912"/>
          </a:xfrm>
          <a:custGeom>
            <a:avLst/>
            <a:gdLst/>
            <a:ahLst/>
            <a:cxnLst/>
            <a:rect l="l" t="t" r="r" b="b"/>
            <a:pathLst>
              <a:path w="616" h="616" extrusionOk="0">
                <a:moveTo>
                  <a:pt x="308" y="0"/>
                </a:moveTo>
                <a:cubicBezTo>
                  <a:pt x="138" y="0"/>
                  <a:pt x="0" y="138"/>
                  <a:pt x="0" y="308"/>
                </a:cubicBezTo>
                <a:cubicBezTo>
                  <a:pt x="0" y="478"/>
                  <a:pt x="138" y="616"/>
                  <a:pt x="308" y="616"/>
                </a:cubicBezTo>
                <a:cubicBezTo>
                  <a:pt x="478" y="616"/>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6" name="Google Shape;756;p7"/>
          <p:cNvSpPr/>
          <p:nvPr/>
        </p:nvSpPr>
        <p:spPr>
          <a:xfrm>
            <a:off x="385762" y="5494337"/>
            <a:ext cx="63500"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7" name="Google Shape;757;p7"/>
          <p:cNvSpPr/>
          <p:nvPr/>
        </p:nvSpPr>
        <p:spPr>
          <a:xfrm>
            <a:off x="581025" y="5494337"/>
            <a:ext cx="61912"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8" name="Google Shape;758;p7"/>
          <p:cNvSpPr/>
          <p:nvPr/>
        </p:nvSpPr>
        <p:spPr>
          <a:xfrm>
            <a:off x="774700" y="5494337"/>
            <a:ext cx="61912" cy="61912"/>
          </a:xfrm>
          <a:custGeom>
            <a:avLst/>
            <a:gdLst/>
            <a:ahLst/>
            <a:cxnLst/>
            <a:rect l="l" t="t" r="r" b="b"/>
            <a:pathLst>
              <a:path w="616" h="616" extrusionOk="0">
                <a:moveTo>
                  <a:pt x="308" y="0"/>
                </a:moveTo>
                <a:cubicBezTo>
                  <a:pt x="138" y="0"/>
                  <a:pt x="0" y="138"/>
                  <a:pt x="0" y="308"/>
                </a:cubicBezTo>
                <a:cubicBezTo>
                  <a:pt x="0" y="478"/>
                  <a:pt x="138" y="615"/>
                  <a:pt x="308" y="615"/>
                </a:cubicBezTo>
                <a:cubicBezTo>
                  <a:pt x="478" y="615"/>
                  <a:pt x="616" y="478"/>
                  <a:pt x="616" y="308"/>
                </a:cubicBezTo>
                <a:cubicBezTo>
                  <a:pt x="616" y="138"/>
                  <a:pt x="478" y="0"/>
                  <a:pt x="30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59" name="Google Shape;759;p7"/>
          <p:cNvSpPr/>
          <p:nvPr/>
        </p:nvSpPr>
        <p:spPr>
          <a:xfrm>
            <a:off x="385762" y="5322887"/>
            <a:ext cx="63500"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0" name="Google Shape;760;p7"/>
          <p:cNvSpPr/>
          <p:nvPr/>
        </p:nvSpPr>
        <p:spPr>
          <a:xfrm>
            <a:off x="581025" y="5322887"/>
            <a:ext cx="61912"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1" name="Google Shape;761;p7"/>
          <p:cNvSpPr/>
          <p:nvPr/>
        </p:nvSpPr>
        <p:spPr>
          <a:xfrm>
            <a:off x="774700" y="5322887"/>
            <a:ext cx="61912" cy="63500"/>
          </a:xfrm>
          <a:custGeom>
            <a:avLst/>
            <a:gdLst/>
            <a:ahLst/>
            <a:cxnLst/>
            <a:rect l="l" t="t" r="r" b="b"/>
            <a:pathLst>
              <a:path w="616" h="617" extrusionOk="0">
                <a:moveTo>
                  <a:pt x="308" y="1"/>
                </a:moveTo>
                <a:cubicBezTo>
                  <a:pt x="138" y="1"/>
                  <a:pt x="0" y="139"/>
                  <a:pt x="0" y="309"/>
                </a:cubicBezTo>
                <a:cubicBezTo>
                  <a:pt x="0" y="479"/>
                  <a:pt x="138" y="616"/>
                  <a:pt x="308" y="616"/>
                </a:cubicBezTo>
                <a:cubicBezTo>
                  <a:pt x="478" y="616"/>
                  <a:pt x="616" y="479"/>
                  <a:pt x="616" y="309"/>
                </a:cubicBezTo>
                <a:cubicBezTo>
                  <a:pt x="616" y="139"/>
                  <a:pt x="478" y="1"/>
                  <a:pt x="308"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2" name="Google Shape;762;p7"/>
          <p:cNvSpPr txBox="1"/>
          <p:nvPr/>
        </p:nvSpPr>
        <p:spPr>
          <a:xfrm>
            <a:off x="1738312" y="2084387"/>
            <a:ext cx="1700212" cy="92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yesterday, 2 minutes ago, in</a:t>
            </a:r>
            <a:endParaRPr/>
          </a:p>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1990, last Monday …</a:t>
            </a:r>
            <a:endParaRPr/>
          </a:p>
        </p:txBody>
      </p:sp>
      <p:sp>
        <p:nvSpPr>
          <p:cNvPr id="763" name="Google Shape;763;p7"/>
          <p:cNvSpPr/>
          <p:nvPr/>
        </p:nvSpPr>
        <p:spPr>
          <a:xfrm>
            <a:off x="1738312" y="3802062"/>
            <a:ext cx="1700212" cy="411162"/>
          </a:xfrm>
          <a:prstGeom prst="roundRect">
            <a:avLst>
              <a:gd name="adj" fmla="val 10800"/>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Past simple</a:t>
            </a:r>
            <a:endParaRPr/>
          </a:p>
        </p:txBody>
      </p:sp>
      <p:sp>
        <p:nvSpPr>
          <p:cNvPr id="764" name="Google Shape;764;p7"/>
          <p:cNvSpPr/>
          <p:nvPr/>
        </p:nvSpPr>
        <p:spPr>
          <a:xfrm>
            <a:off x="3721100" y="1870075"/>
            <a:ext cx="1701800" cy="2520950"/>
          </a:xfrm>
          <a:prstGeom prst="roundRect">
            <a:avLst>
              <a:gd name="adj" fmla="val 16667"/>
            </a:avLst>
          </a:prstGeom>
          <a:solidFill>
            <a:schemeClr val="lt1"/>
          </a:solidFill>
          <a:ln w="25400" cap="flat" cmpd="sng">
            <a:solidFill>
              <a:srgbClr val="B677BD"/>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5" name="Google Shape;765;p7"/>
          <p:cNvSpPr txBox="1"/>
          <p:nvPr/>
        </p:nvSpPr>
        <p:spPr>
          <a:xfrm>
            <a:off x="3721100" y="2084387"/>
            <a:ext cx="1701800" cy="14112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every Monday, every week,</a:t>
            </a:r>
            <a:endParaRPr/>
          </a:p>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once, twice, three times a week </a:t>
            </a:r>
            <a:endParaRPr/>
          </a:p>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normally, often,</a:t>
            </a:r>
            <a:endParaRPr/>
          </a:p>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seldom, sometimes</a:t>
            </a:r>
            <a:endParaRPr/>
          </a:p>
        </p:txBody>
      </p:sp>
      <p:sp>
        <p:nvSpPr>
          <p:cNvPr id="766" name="Google Shape;766;p7"/>
          <p:cNvSpPr/>
          <p:nvPr/>
        </p:nvSpPr>
        <p:spPr>
          <a:xfrm>
            <a:off x="3721100" y="3802062"/>
            <a:ext cx="1701800" cy="411162"/>
          </a:xfrm>
          <a:prstGeom prst="roundRect">
            <a:avLst>
              <a:gd name="adj" fmla="val 10800"/>
            </a:avLst>
          </a:prstGeom>
          <a:solidFill>
            <a:srgbClr val="B677B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Present simple</a:t>
            </a:r>
            <a:endParaRPr/>
          </a:p>
        </p:txBody>
      </p:sp>
      <p:sp>
        <p:nvSpPr>
          <p:cNvPr id="767" name="Google Shape;767;p7"/>
          <p:cNvSpPr/>
          <p:nvPr/>
        </p:nvSpPr>
        <p:spPr>
          <a:xfrm>
            <a:off x="5705475" y="1870075"/>
            <a:ext cx="1700212" cy="2520950"/>
          </a:xfrm>
          <a:prstGeom prst="roundRect">
            <a:avLst>
              <a:gd name="adj" fmla="val 16667"/>
            </a:avLst>
          </a:prstGeom>
          <a:solidFill>
            <a:schemeClr val="lt1"/>
          </a:solidFill>
          <a:ln w="25400" cap="flat" cmpd="sng">
            <a:solidFill>
              <a:srgbClr val="FFDE7A"/>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68" name="Google Shape;768;p7"/>
          <p:cNvSpPr txBox="1"/>
          <p:nvPr/>
        </p:nvSpPr>
        <p:spPr>
          <a:xfrm>
            <a:off x="5699125" y="2103437"/>
            <a:ext cx="1700212" cy="5730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in a year, next week, next Tuesday, tomorrow…</a:t>
            </a:r>
            <a:endParaRPr/>
          </a:p>
        </p:txBody>
      </p:sp>
      <p:sp>
        <p:nvSpPr>
          <p:cNvPr id="769" name="Google Shape;769;p7"/>
          <p:cNvSpPr/>
          <p:nvPr/>
        </p:nvSpPr>
        <p:spPr>
          <a:xfrm>
            <a:off x="5705475" y="3802062"/>
            <a:ext cx="1693862" cy="411162"/>
          </a:xfrm>
          <a:prstGeom prst="roundRect">
            <a:avLst>
              <a:gd name="adj" fmla="val 10800"/>
            </a:avLst>
          </a:prstGeom>
          <a:solidFill>
            <a:srgbClr val="FFDE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Signika"/>
              <a:buNone/>
            </a:pPr>
            <a:r>
              <a:rPr lang="fr-FR" sz="1400" b="1" i="0" u="none">
                <a:solidFill>
                  <a:srgbClr val="FFFFFF"/>
                </a:solidFill>
                <a:latin typeface="Signika"/>
                <a:ea typeface="Signika"/>
                <a:cs typeface="Signika"/>
                <a:sym typeface="Signika"/>
              </a:rPr>
              <a:t>Future simple</a:t>
            </a:r>
            <a:endParaRPr/>
          </a:p>
        </p:txBody>
      </p:sp>
      <p:sp>
        <p:nvSpPr>
          <p:cNvPr id="770" name="Google Shape;770;p7"/>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7</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2"/>
                                        </p:tgtEl>
                                        <p:attrNameLst>
                                          <p:attrName>style.visibility</p:attrName>
                                        </p:attrNameLst>
                                      </p:cBhvr>
                                      <p:to>
                                        <p:strVal val="visible"/>
                                      </p:to>
                                    </p:set>
                                    <p:animEffect transition="in" filter="fade">
                                      <p:cBhvr>
                                        <p:cTn id="7" dur="1000"/>
                                        <p:tgtEl>
                                          <p:spTgt spid="7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5"/>
                                        </p:tgtEl>
                                        <p:attrNameLst>
                                          <p:attrName>style.visibility</p:attrName>
                                        </p:attrNameLst>
                                      </p:cBhvr>
                                      <p:to>
                                        <p:strVal val="visible"/>
                                      </p:to>
                                    </p:set>
                                    <p:animEffect transition="in" filter="fade">
                                      <p:cBhvr>
                                        <p:cTn id="12" dur="1000"/>
                                        <p:tgtEl>
                                          <p:spTgt spid="7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8"/>
                                        </p:tgtEl>
                                        <p:attrNameLst>
                                          <p:attrName>style.visibility</p:attrName>
                                        </p:attrNameLst>
                                      </p:cBhvr>
                                      <p:to>
                                        <p:strVal val="visible"/>
                                      </p:to>
                                    </p:set>
                                    <p:animEffect transition="in" filter="fade">
                                      <p:cBhvr>
                                        <p:cTn id="17" dur="1000"/>
                                        <p:tgtEl>
                                          <p:spTgt spid="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68"/>
          <p:cNvSpPr txBox="1">
            <a:spLocks noGrp="1"/>
          </p:cNvSpPr>
          <p:nvPr>
            <p:ph type="title"/>
          </p:nvPr>
        </p:nvSpPr>
        <p:spPr>
          <a:xfrm>
            <a:off x="1128712" y="654050"/>
            <a:ext cx="7472362" cy="390366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introductory paragraph of an essay requires: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The topic, thesis, and main ideas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The topic, thesis, and supporting details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The reason for the essay, the topic, and thesis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575" name="Google Shape;1575;p68"/>
          <p:cNvSpPr txBox="1"/>
          <p:nvPr/>
        </p:nvSpPr>
        <p:spPr>
          <a:xfrm>
            <a:off x="7234237" y="4213225"/>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576" name="Google Shape;1576;p68"/>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67</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5">
                                            <p:txEl>
                                              <p:pRg st="0" end="0"/>
                                            </p:txEl>
                                          </p:spTgt>
                                        </p:tgtEl>
                                        <p:attrNameLst>
                                          <p:attrName>style.visibility</p:attrName>
                                        </p:attrNameLst>
                                      </p:cBhvr>
                                      <p:to>
                                        <p:strVal val="visible"/>
                                      </p:to>
                                    </p:set>
                                    <p:animEffect transition="in" filter="fade">
                                      <p:cBhvr>
                                        <p:cTn id="7" dur="2000"/>
                                        <p:tgtEl>
                                          <p:spTgt spid="15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69"/>
          <p:cNvSpPr txBox="1">
            <a:spLocks noGrp="1"/>
          </p:cNvSpPr>
          <p:nvPr>
            <p:ph type="title"/>
          </p:nvPr>
        </p:nvSpPr>
        <p:spPr>
          <a:xfrm>
            <a:off x="293687" y="963612"/>
            <a:ext cx="8259762"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r>
              <a:rPr lang="fr-FR" sz="2800" b="0" i="0" u="none">
                <a:solidFill>
                  <a:srgbClr val="000000"/>
                </a:solidFill>
                <a:latin typeface="Times New Roman"/>
                <a:ea typeface="Times New Roman"/>
                <a:cs typeface="Times New Roman"/>
                <a:sym typeface="Times New Roman"/>
              </a:rPr>
              <a:t>What is the information that supports the writer's reasoning?</a:t>
            </a: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r>
              <a:rPr lang="fr-FR" sz="2800" b="0" i="0" u="none">
                <a:solidFill>
                  <a:srgbClr val="000000"/>
                </a:solidFill>
                <a:latin typeface="Times New Roman"/>
                <a:ea typeface="Times New Roman"/>
                <a:cs typeface="Times New Roman"/>
                <a:sym typeface="Times New Roman"/>
              </a:rPr>
              <a:t>a. topic</a:t>
            </a:r>
            <a:br>
              <a:rPr lang="fr-FR" sz="2800" b="0" i="0" u="none">
                <a:solidFill>
                  <a:srgbClr val="000000"/>
                </a:solidFill>
                <a:latin typeface="Times New Roman"/>
                <a:ea typeface="Times New Roman"/>
                <a:cs typeface="Times New Roman"/>
                <a:sym typeface="Times New Roman"/>
              </a:rPr>
            </a:br>
            <a:r>
              <a:rPr lang="fr-FR" sz="2800" b="0" i="0" u="none">
                <a:solidFill>
                  <a:srgbClr val="000000"/>
                </a:solidFill>
                <a:latin typeface="Times New Roman"/>
                <a:ea typeface="Times New Roman"/>
                <a:cs typeface="Times New Roman"/>
                <a:sym typeface="Times New Roman"/>
              </a:rPr>
              <a:t>b. claim</a:t>
            </a:r>
            <a:br>
              <a:rPr lang="fr-FR" sz="2800" b="0" i="0" u="none">
                <a:solidFill>
                  <a:srgbClr val="000000"/>
                </a:solidFill>
                <a:latin typeface="Times New Roman"/>
                <a:ea typeface="Times New Roman"/>
                <a:cs typeface="Times New Roman"/>
                <a:sym typeface="Times New Roman"/>
              </a:rPr>
            </a:br>
            <a:r>
              <a:rPr lang="fr-FR" sz="2800" b="0" i="0" u="none">
                <a:solidFill>
                  <a:srgbClr val="000000"/>
                </a:solidFill>
                <a:latin typeface="Times New Roman"/>
                <a:ea typeface="Times New Roman"/>
                <a:cs typeface="Times New Roman"/>
                <a:sym typeface="Times New Roman"/>
              </a:rPr>
              <a:t>c. conclusion</a:t>
            </a:r>
            <a:br>
              <a:rPr lang="fr-FR" sz="2800" b="0" i="0" u="none">
                <a:solidFill>
                  <a:srgbClr val="000000"/>
                </a:solidFill>
                <a:latin typeface="Times New Roman"/>
                <a:ea typeface="Times New Roman"/>
                <a:cs typeface="Times New Roman"/>
                <a:sym typeface="Times New Roman"/>
              </a:rPr>
            </a:br>
            <a:r>
              <a:rPr lang="fr-FR" sz="2800" b="0" i="0" u="none">
                <a:solidFill>
                  <a:srgbClr val="000000"/>
                </a:solidFill>
                <a:latin typeface="Times New Roman"/>
                <a:ea typeface="Times New Roman"/>
                <a:cs typeface="Times New Roman"/>
                <a:sym typeface="Times New Roman"/>
              </a:rPr>
              <a:t>d. evidence</a:t>
            </a: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br>
              <a:rPr lang="fr-FR" sz="2800" b="0" i="0" u="none">
                <a:solidFill>
                  <a:srgbClr val="000000"/>
                </a:solidFill>
                <a:latin typeface="Times New Roman"/>
                <a:ea typeface="Times New Roman"/>
                <a:cs typeface="Times New Roman"/>
                <a:sym typeface="Times New Roman"/>
              </a:rPr>
            </a:br>
            <a:endParaRPr/>
          </a:p>
        </p:txBody>
      </p:sp>
      <p:sp>
        <p:nvSpPr>
          <p:cNvPr id="1582" name="Google Shape;1582;p69"/>
          <p:cNvSpPr txBox="1"/>
          <p:nvPr/>
        </p:nvSpPr>
        <p:spPr>
          <a:xfrm>
            <a:off x="2054225" y="4014787"/>
            <a:ext cx="482600" cy="3762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583" name="Google Shape;1583;p69"/>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68</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2">
                                            <p:txEl>
                                              <p:pRg st="0" end="0"/>
                                            </p:txEl>
                                          </p:spTgt>
                                        </p:tgtEl>
                                        <p:attrNameLst>
                                          <p:attrName>style.visibility</p:attrName>
                                        </p:attrNameLst>
                                      </p:cBhvr>
                                      <p:to>
                                        <p:strVal val="visible"/>
                                      </p:to>
                                    </p:set>
                                    <p:animEffect transition="in" filter="fade">
                                      <p:cBhvr>
                                        <p:cTn id="7" dur="2000"/>
                                        <p:tgtEl>
                                          <p:spTgt spid="15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70"/>
          <p:cNvSpPr txBox="1">
            <a:spLocks noGrp="1"/>
          </p:cNvSpPr>
          <p:nvPr>
            <p:ph type="title"/>
          </p:nvPr>
        </p:nvSpPr>
        <p:spPr>
          <a:xfrm>
            <a:off x="1119187" y="660400"/>
            <a:ext cx="7472362"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conclusion of an argumentative essay should: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include new facts &amp; more arguments.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have a restatement of the thesis and summarizes the arguments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never use a personal anecdote explaining how the topic personally affects the writer</a:t>
            </a:r>
            <a:endParaRPr/>
          </a:p>
        </p:txBody>
      </p:sp>
      <p:sp>
        <p:nvSpPr>
          <p:cNvPr id="1589" name="Google Shape;1589;p70"/>
          <p:cNvSpPr txBox="1"/>
          <p:nvPr/>
        </p:nvSpPr>
        <p:spPr>
          <a:xfrm>
            <a:off x="2700337" y="2941637"/>
            <a:ext cx="381000" cy="37782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590" name="Google Shape;1590;p70"/>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69</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9">
                                            <p:txEl>
                                              <p:pRg st="0" end="0"/>
                                            </p:txEl>
                                          </p:spTgt>
                                        </p:tgtEl>
                                        <p:attrNameLst>
                                          <p:attrName>style.visibility</p:attrName>
                                        </p:attrNameLst>
                                      </p:cBhvr>
                                      <p:to>
                                        <p:strVal val="visible"/>
                                      </p:to>
                                    </p:set>
                                    <p:animEffect transition="in" filter="fade">
                                      <p:cBhvr>
                                        <p:cTn id="7" dur="2000"/>
                                        <p:tgtEl>
                                          <p:spTgt spid="15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71"/>
          <p:cNvSpPr txBox="1">
            <a:spLocks noGrp="1"/>
          </p:cNvSpPr>
          <p:nvPr>
            <p:ph type="title"/>
          </p:nvPr>
        </p:nvSpPr>
        <p:spPr>
          <a:xfrm>
            <a:off x="166687" y="1050925"/>
            <a:ext cx="7672387"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r>
              <a:rPr lang="fr-FR" sz="2400" b="0" i="0" u="none">
                <a:solidFill>
                  <a:srgbClr val="000000"/>
                </a:solidFill>
                <a:latin typeface="Times New Roman"/>
                <a:ea typeface="Times New Roman"/>
                <a:cs typeface="Times New Roman"/>
                <a:sym typeface="Times New Roman"/>
              </a:rPr>
              <a:t>Which option below is an example of a thesis?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Deforestation is detrimental to our environment because species are losing their habitats, climate change, and fewer forests.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Deforestation can be good and bad for the environment.</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Does deforestation hurt the environment?</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596" name="Google Shape;1596;p71"/>
          <p:cNvSpPr txBox="1"/>
          <p:nvPr/>
        </p:nvSpPr>
        <p:spPr>
          <a:xfrm>
            <a:off x="8001000" y="1755775"/>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597" name="Google Shape;1597;p71"/>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72</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6">
                                            <p:txEl>
                                              <p:pRg st="0" end="0"/>
                                            </p:txEl>
                                          </p:spTgt>
                                        </p:tgtEl>
                                        <p:attrNameLst>
                                          <p:attrName>style.visibility</p:attrName>
                                        </p:attrNameLst>
                                      </p:cBhvr>
                                      <p:to>
                                        <p:strVal val="visible"/>
                                      </p:to>
                                    </p:set>
                                    <p:animEffect transition="in" filter="fade">
                                      <p:cBhvr>
                                        <p:cTn id="7" dur="2000"/>
                                        <p:tgtEl>
                                          <p:spTgt spid="15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72"/>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smooth, logical flow of sentences within a paragraph is called...</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Paragraph deduction</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Paragraph coherence</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Paragraph personality</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603" name="Google Shape;1603;p72"/>
          <p:cNvSpPr txBox="1"/>
          <p:nvPr/>
        </p:nvSpPr>
        <p:spPr>
          <a:xfrm>
            <a:off x="4252912" y="2973387"/>
            <a:ext cx="571500" cy="3762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04" name="Google Shape;1604;p72"/>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3">
                                            <p:txEl>
                                              <p:pRg st="0" end="0"/>
                                            </p:txEl>
                                          </p:spTgt>
                                        </p:tgtEl>
                                        <p:attrNameLst>
                                          <p:attrName>style.visibility</p:attrName>
                                        </p:attrNameLst>
                                      </p:cBhvr>
                                      <p:to>
                                        <p:strVal val="visible"/>
                                      </p:to>
                                    </p:set>
                                    <p:animEffect transition="in" filter="fade">
                                      <p:cBhvr>
                                        <p:cTn id="7" dur="2000"/>
                                        <p:tgtEl>
                                          <p:spTgt spid="16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73"/>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……………..are the clue words for sequencing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Hence, Therefore, etc.</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First, Next, Then, Finally, etc.</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Main idea, Details, etc.</a:t>
            </a:r>
            <a:br>
              <a:rPr lang="fr-FR" sz="2400" b="0" i="0" u="none">
                <a:solidFill>
                  <a:srgbClr val="000000"/>
                </a:solidFill>
                <a:latin typeface="Times New Roman"/>
                <a:ea typeface="Times New Roman"/>
                <a:cs typeface="Times New Roman"/>
                <a:sym typeface="Times New Roman"/>
              </a:rPr>
            </a:br>
            <a:endParaRPr/>
          </a:p>
        </p:txBody>
      </p:sp>
      <p:sp>
        <p:nvSpPr>
          <p:cNvPr id="1610" name="Google Shape;1610;p73"/>
          <p:cNvSpPr txBox="1"/>
          <p:nvPr/>
        </p:nvSpPr>
        <p:spPr>
          <a:xfrm>
            <a:off x="5273675" y="2708275"/>
            <a:ext cx="596900" cy="3762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11" name="Google Shape;1611;p73"/>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0">
                                            <p:txEl>
                                              <p:pRg st="0" end="0"/>
                                            </p:txEl>
                                          </p:spTgt>
                                        </p:tgtEl>
                                        <p:attrNameLst>
                                          <p:attrName>style.visibility</p:attrName>
                                        </p:attrNameLst>
                                      </p:cBhvr>
                                      <p:to>
                                        <p:strVal val="visible"/>
                                      </p:to>
                                    </p:set>
                                    <p:animEffect transition="in" filter="fade">
                                      <p:cBhvr>
                                        <p:cTn id="7" dur="2000"/>
                                        <p:tgtEl>
                                          <p:spTgt spid="1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74"/>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order of the sentences in a body paragraph should be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Evidence, explanation and topic sentence.</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Explanation, evidence and topic sentence</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Topic sentence, evidence, explanation.</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d. Explanation, topic sentence ,evidence</a:t>
            </a:r>
            <a:br>
              <a:rPr lang="fr-FR" sz="2400" b="0" i="0" u="none">
                <a:solidFill>
                  <a:srgbClr val="000000"/>
                </a:solidFill>
                <a:latin typeface="Times New Roman"/>
                <a:ea typeface="Times New Roman"/>
                <a:cs typeface="Times New Roman"/>
                <a:sym typeface="Times New Roman"/>
              </a:rPr>
            </a:br>
            <a:endParaRPr/>
          </a:p>
        </p:txBody>
      </p:sp>
      <p:sp>
        <p:nvSpPr>
          <p:cNvPr id="1617" name="Google Shape;1617;p74"/>
          <p:cNvSpPr txBox="1"/>
          <p:nvPr/>
        </p:nvSpPr>
        <p:spPr>
          <a:xfrm>
            <a:off x="6294437" y="3278187"/>
            <a:ext cx="596900" cy="376237"/>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18" name="Google Shape;1618;p74"/>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7">
                                            <p:txEl>
                                              <p:pRg st="0" end="0"/>
                                            </p:txEl>
                                          </p:spTgt>
                                        </p:tgtEl>
                                        <p:attrNameLst>
                                          <p:attrName>style.visibility</p:attrName>
                                        </p:attrNameLst>
                                      </p:cBhvr>
                                      <p:to>
                                        <p:strVal val="visible"/>
                                      </p:to>
                                    </p:set>
                                    <p:animEffect transition="in" filter="fade">
                                      <p:cBhvr>
                                        <p:cTn id="7" dur="2000"/>
                                        <p:tgtEl>
                                          <p:spTgt spid="16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75"/>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Nonetheless is a linking word to...</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List an argument</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Add more points</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Contrast</a:t>
            </a:r>
            <a:br>
              <a:rPr lang="fr-FR" sz="2400" b="0" i="0" u="none">
                <a:solidFill>
                  <a:srgbClr val="000000"/>
                </a:solidFill>
                <a:latin typeface="Times New Roman"/>
                <a:ea typeface="Times New Roman"/>
                <a:cs typeface="Times New Roman"/>
                <a:sym typeface="Times New Roman"/>
              </a:rPr>
            </a:br>
            <a:endParaRPr/>
          </a:p>
        </p:txBody>
      </p:sp>
      <p:sp>
        <p:nvSpPr>
          <p:cNvPr id="1624" name="Google Shape;1624;p75"/>
          <p:cNvSpPr txBox="1"/>
          <p:nvPr/>
        </p:nvSpPr>
        <p:spPr>
          <a:xfrm>
            <a:off x="3219450" y="3516312"/>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25" name="Google Shape;1625;p75"/>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4">
                                            <p:txEl>
                                              <p:pRg st="0" end="0"/>
                                            </p:txEl>
                                          </p:spTgt>
                                        </p:tgtEl>
                                        <p:attrNameLst>
                                          <p:attrName>style.visibility</p:attrName>
                                        </p:attrNameLst>
                                      </p:cBhvr>
                                      <p:to>
                                        <p:strVal val="visible"/>
                                      </p:to>
                                    </p:set>
                                    <p:animEffect transition="in" filter="fade">
                                      <p:cBhvr>
                                        <p:cTn id="7" dur="2000"/>
                                        <p:tgtEl>
                                          <p:spTgt spid="16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76"/>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Which transition signals a conclusion?</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In short</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In addition</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Henceforth</a:t>
            </a:r>
            <a:br>
              <a:rPr lang="fr-FR" sz="2400" b="0" i="0" u="none">
                <a:solidFill>
                  <a:srgbClr val="000000"/>
                </a:solidFill>
                <a:latin typeface="Times New Roman"/>
                <a:ea typeface="Times New Roman"/>
                <a:cs typeface="Times New Roman"/>
                <a:sym typeface="Times New Roman"/>
              </a:rPr>
            </a:br>
            <a:endParaRPr/>
          </a:p>
        </p:txBody>
      </p:sp>
      <p:sp>
        <p:nvSpPr>
          <p:cNvPr id="1631" name="Google Shape;1631;p76"/>
          <p:cNvSpPr txBox="1"/>
          <p:nvPr/>
        </p:nvSpPr>
        <p:spPr>
          <a:xfrm>
            <a:off x="2895600" y="2008187"/>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32" name="Google Shape;1632;p76"/>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75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1">
                                            <p:txEl>
                                              <p:pRg st="0" end="0"/>
                                            </p:txEl>
                                          </p:spTgt>
                                        </p:tgtEl>
                                        <p:attrNameLst>
                                          <p:attrName>style.visibility</p:attrName>
                                        </p:attrNameLst>
                                      </p:cBhvr>
                                      <p:to>
                                        <p:strVal val="visible"/>
                                      </p:to>
                                    </p:set>
                                    <p:animEffect transition="in" filter="fade">
                                      <p:cBhvr>
                                        <p:cTn id="7" dur="2000"/>
                                        <p:tgtEl>
                                          <p:spTgt spid="16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pic>
        <p:nvPicPr>
          <p:cNvPr id="1637" name="Google Shape;1637;p77" descr="Language Processing Disorder: A Support Guide for Parents"/>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38" name="Google Shape;1638;p77"/>
          <p:cNvSpPr/>
          <p:nvPr/>
        </p:nvSpPr>
        <p:spPr>
          <a:xfrm>
            <a:off x="258887" y="3873579"/>
            <a:ext cx="4509568"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339A"/>
              </a:buClr>
              <a:buSzPts val="6600"/>
              <a:buFont typeface="Arial"/>
              <a:buNone/>
            </a:pPr>
            <a:r>
              <a:rPr lang="fr-FR" sz="6600" b="1" i="0" u="none" strike="noStrike" cap="none">
                <a:solidFill>
                  <a:srgbClr val="FF339A"/>
                </a:solidFill>
                <a:latin typeface="Arial"/>
                <a:ea typeface="Arial"/>
                <a:cs typeface="Arial"/>
                <a:sym typeface="Arial"/>
              </a:rPr>
              <a:t>PRACTICE</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8"/>
          <p:cNvGrpSpPr/>
          <p:nvPr/>
        </p:nvGrpSpPr>
        <p:grpSpPr>
          <a:xfrm rot="1620000">
            <a:off x="5311593" y="3271857"/>
            <a:ext cx="1681708" cy="314377"/>
            <a:chOff x="2169450" y="4479750"/>
            <a:chExt cx="451175" cy="84589"/>
          </a:xfrm>
        </p:grpSpPr>
        <p:sp>
          <p:nvSpPr>
            <p:cNvPr id="776" name="Google Shape;776;p8"/>
            <p:cNvSpPr/>
            <p:nvPr/>
          </p:nvSpPr>
          <p:spPr>
            <a:xfrm>
              <a:off x="2169450" y="4494714"/>
              <a:ext cx="449325" cy="69625"/>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77" name="Google Shape;777;p8"/>
            <p:cNvSpPr/>
            <p:nvPr/>
          </p:nvSpPr>
          <p:spPr>
            <a:xfrm>
              <a:off x="2171300" y="4479750"/>
              <a:ext cx="449325" cy="69600"/>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grpSp>
        <p:nvGrpSpPr>
          <p:cNvPr id="778" name="Google Shape;778;p8"/>
          <p:cNvGrpSpPr/>
          <p:nvPr/>
        </p:nvGrpSpPr>
        <p:grpSpPr>
          <a:xfrm rot="1620000">
            <a:off x="1879609" y="1882826"/>
            <a:ext cx="1675017" cy="315822"/>
            <a:chOff x="2171300" y="4479750"/>
            <a:chExt cx="449380" cy="84551"/>
          </a:xfrm>
        </p:grpSpPr>
        <p:sp>
          <p:nvSpPr>
            <p:cNvPr id="779" name="Google Shape;779;p8"/>
            <p:cNvSpPr/>
            <p:nvPr/>
          </p:nvSpPr>
          <p:spPr>
            <a:xfrm>
              <a:off x="2171355" y="4494601"/>
              <a:ext cx="449325" cy="69700"/>
            </a:xfrm>
            <a:custGeom>
              <a:avLst/>
              <a:gdLst/>
              <a:ahLst/>
              <a:cxnLst/>
              <a:rect l="l" t="t" r="r" b="b"/>
              <a:pathLst>
                <a:path w="17973" h="2784" extrusionOk="0">
                  <a:moveTo>
                    <a:pt x="4130" y="0"/>
                  </a:moveTo>
                  <a:lnTo>
                    <a:pt x="2187" y="1803"/>
                  </a:lnTo>
                  <a:lnTo>
                    <a:pt x="489" y="226"/>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rgbClr val="B677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80" name="Google Shape;780;p8"/>
            <p:cNvSpPr/>
            <p:nvPr/>
          </p:nvSpPr>
          <p:spPr>
            <a:xfrm>
              <a:off x="2171300" y="4479750"/>
              <a:ext cx="449325" cy="69600"/>
            </a:xfrm>
            <a:custGeom>
              <a:avLst/>
              <a:gdLst/>
              <a:ahLst/>
              <a:cxnLst/>
              <a:rect l="l" t="t" r="r" b="b"/>
              <a:pathLst>
                <a:path w="17973" h="2784" extrusionOk="0">
                  <a:moveTo>
                    <a:pt x="4130" y="0"/>
                  </a:moveTo>
                  <a:lnTo>
                    <a:pt x="2187" y="1803"/>
                  </a:lnTo>
                  <a:lnTo>
                    <a:pt x="489" y="227"/>
                  </a:lnTo>
                  <a:lnTo>
                    <a:pt x="1" y="753"/>
                  </a:lnTo>
                  <a:lnTo>
                    <a:pt x="2187" y="2783"/>
                  </a:lnTo>
                  <a:lnTo>
                    <a:pt x="4130" y="980"/>
                  </a:lnTo>
                  <a:lnTo>
                    <a:pt x="6071" y="2783"/>
                  </a:lnTo>
                  <a:lnTo>
                    <a:pt x="8013" y="980"/>
                  </a:lnTo>
                  <a:lnTo>
                    <a:pt x="9955" y="2783"/>
                  </a:lnTo>
                  <a:lnTo>
                    <a:pt x="11898" y="980"/>
                  </a:lnTo>
                  <a:lnTo>
                    <a:pt x="13840" y="2783"/>
                  </a:lnTo>
                  <a:lnTo>
                    <a:pt x="15784" y="980"/>
                  </a:lnTo>
                  <a:lnTo>
                    <a:pt x="17483" y="2557"/>
                  </a:lnTo>
                  <a:lnTo>
                    <a:pt x="17972" y="2030"/>
                  </a:lnTo>
                  <a:lnTo>
                    <a:pt x="15784" y="0"/>
                  </a:lnTo>
                  <a:lnTo>
                    <a:pt x="13840" y="1803"/>
                  </a:lnTo>
                  <a:lnTo>
                    <a:pt x="11898" y="0"/>
                  </a:lnTo>
                  <a:lnTo>
                    <a:pt x="9955" y="1803"/>
                  </a:lnTo>
                  <a:lnTo>
                    <a:pt x="8013" y="0"/>
                  </a:lnTo>
                  <a:lnTo>
                    <a:pt x="6071" y="1803"/>
                  </a:lnTo>
                  <a:lnTo>
                    <a:pt x="413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grpSp>
      <p:sp>
        <p:nvSpPr>
          <p:cNvPr id="781" name="Google Shape;781;p8"/>
          <p:cNvSpPr/>
          <p:nvPr/>
        </p:nvSpPr>
        <p:spPr>
          <a:xfrm>
            <a:off x="3000375" y="1355725"/>
            <a:ext cx="2800350" cy="2687637"/>
          </a:xfrm>
          <a:prstGeom prst="ellipse">
            <a:avLst/>
          </a:prstGeom>
          <a:solidFill>
            <a:srgbClr val="FFDE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Present Perfect</a:t>
            </a:r>
            <a:endParaRPr/>
          </a:p>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 </a:t>
            </a:r>
            <a:endParaRPr/>
          </a:p>
        </p:txBody>
      </p:sp>
      <p:sp>
        <p:nvSpPr>
          <p:cNvPr id="782" name="Google Shape;782;p8"/>
          <p:cNvSpPr/>
          <p:nvPr/>
        </p:nvSpPr>
        <p:spPr>
          <a:xfrm>
            <a:off x="-244475" y="-76200"/>
            <a:ext cx="2644775" cy="2646362"/>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Past Perfect</a:t>
            </a:r>
            <a:endParaRPr/>
          </a:p>
          <a:p>
            <a:pPr marL="0" marR="0" lvl="0" indent="0" algn="l" rtl="0">
              <a:lnSpc>
                <a:spcPct val="100000"/>
              </a:lnSpc>
              <a:spcBef>
                <a:spcPts val="0"/>
              </a:spcBef>
              <a:spcAft>
                <a:spcPts val="0"/>
              </a:spcAft>
              <a:buNone/>
            </a:pPr>
            <a:endParaRPr sz="1800" b="1" i="0" u="none">
              <a:solidFill>
                <a:srgbClr val="000000"/>
              </a:solidFill>
              <a:latin typeface="Signika"/>
              <a:ea typeface="Signika"/>
              <a:cs typeface="Signika"/>
              <a:sym typeface="Signika"/>
            </a:endParaRPr>
          </a:p>
        </p:txBody>
      </p:sp>
      <p:sp>
        <p:nvSpPr>
          <p:cNvPr id="783" name="Google Shape;783;p8"/>
          <p:cNvSpPr/>
          <p:nvPr/>
        </p:nvSpPr>
        <p:spPr>
          <a:xfrm>
            <a:off x="6600825" y="2570162"/>
            <a:ext cx="2619375" cy="2678112"/>
          </a:xfrm>
          <a:prstGeom prst="ellipse">
            <a:avLst/>
          </a:prstGeom>
          <a:solidFill>
            <a:srgbClr val="B677B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Signika"/>
              <a:buNone/>
            </a:pPr>
            <a:r>
              <a:rPr lang="fr-FR" sz="1800" b="1" i="0" u="none">
                <a:solidFill>
                  <a:srgbClr val="000000"/>
                </a:solidFill>
                <a:latin typeface="Signika"/>
                <a:ea typeface="Signika"/>
                <a:cs typeface="Signika"/>
                <a:sym typeface="Signika"/>
              </a:rPr>
              <a:t>Future Perfect</a:t>
            </a:r>
            <a:endParaRPr/>
          </a:p>
          <a:p>
            <a:pPr marL="0" marR="0" lvl="0" indent="0" algn="l" rtl="0">
              <a:lnSpc>
                <a:spcPct val="100000"/>
              </a:lnSpc>
              <a:spcBef>
                <a:spcPts val="0"/>
              </a:spcBef>
              <a:spcAft>
                <a:spcPts val="0"/>
              </a:spcAft>
              <a:buNone/>
            </a:pPr>
            <a:endParaRPr sz="1800" b="1" i="0" u="none">
              <a:solidFill>
                <a:srgbClr val="000000"/>
              </a:solidFill>
              <a:latin typeface="Signika"/>
              <a:ea typeface="Signika"/>
              <a:cs typeface="Signika"/>
              <a:sym typeface="Signika"/>
            </a:endParaRPr>
          </a:p>
        </p:txBody>
      </p:sp>
      <p:sp>
        <p:nvSpPr>
          <p:cNvPr id="784" name="Google Shape;784;p8"/>
          <p:cNvSpPr txBox="1">
            <a:spLocks noGrp="1"/>
          </p:cNvSpPr>
          <p:nvPr>
            <p:ph type="title"/>
          </p:nvPr>
        </p:nvSpPr>
        <p:spPr>
          <a:xfrm>
            <a:off x="1212850" y="0"/>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2000" b="1" i="0" u="none">
                <a:solidFill>
                  <a:srgbClr val="000000"/>
                </a:solidFill>
                <a:latin typeface="Signika"/>
                <a:ea typeface="Signika"/>
                <a:cs typeface="Signika"/>
                <a:sym typeface="Signika"/>
              </a:rPr>
              <a:t>Guess the Form and give examples</a:t>
            </a:r>
            <a:endParaRPr/>
          </a:p>
        </p:txBody>
      </p:sp>
      <p:pic>
        <p:nvPicPr>
          <p:cNvPr id="785" name="Google Shape;785;p8" descr="Gif Maniac images animées Point interrogation"/>
          <p:cNvPicPr preferRelativeResize="0"/>
          <p:nvPr/>
        </p:nvPicPr>
        <p:blipFill rotWithShape="1">
          <a:blip r:embed="rId3">
            <a:alphaModFix/>
          </a:blip>
          <a:srcRect/>
          <a:stretch/>
        </p:blipFill>
        <p:spPr>
          <a:xfrm>
            <a:off x="6702425" y="-1587"/>
            <a:ext cx="482600" cy="644525"/>
          </a:xfrm>
          <a:prstGeom prst="rect">
            <a:avLst/>
          </a:prstGeom>
          <a:noFill/>
          <a:ln>
            <a:noFill/>
          </a:ln>
        </p:spPr>
      </p:pic>
      <p:sp>
        <p:nvSpPr>
          <p:cNvPr id="786" name="Google Shape;786;p8"/>
          <p:cNvSpPr txBox="1"/>
          <p:nvPr/>
        </p:nvSpPr>
        <p:spPr>
          <a:xfrm>
            <a:off x="-184150" y="1246187"/>
            <a:ext cx="2703512" cy="8318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had + verb past participle</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had increased</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had risen</a:t>
            </a:r>
            <a:endParaRPr/>
          </a:p>
        </p:txBody>
      </p:sp>
      <p:sp>
        <p:nvSpPr>
          <p:cNvPr id="787" name="Google Shape;787;p8"/>
          <p:cNvSpPr txBox="1"/>
          <p:nvPr/>
        </p:nvSpPr>
        <p:spPr>
          <a:xfrm>
            <a:off x="3000375" y="2717800"/>
            <a:ext cx="2703512" cy="10779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Have/has + verb past participle</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have sold</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has given</a:t>
            </a:r>
            <a:endParaRPr/>
          </a:p>
        </p:txBody>
      </p:sp>
      <p:sp>
        <p:nvSpPr>
          <p:cNvPr id="788" name="Google Shape;788;p8"/>
          <p:cNvSpPr txBox="1"/>
          <p:nvPr/>
        </p:nvSpPr>
        <p:spPr>
          <a:xfrm>
            <a:off x="6702425" y="3841750"/>
            <a:ext cx="2703512" cy="8318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1600"/>
              <a:buFont typeface="Times New Roman"/>
              <a:buNone/>
            </a:pPr>
            <a:r>
              <a:rPr lang="fr-FR" sz="1600" b="1" i="0" u="none">
                <a:solidFill>
                  <a:srgbClr val="FF0000"/>
                </a:solidFill>
                <a:latin typeface="Times New Roman"/>
                <a:ea typeface="Times New Roman"/>
                <a:cs typeface="Times New Roman"/>
                <a:sym typeface="Times New Roman"/>
              </a:rPr>
              <a:t>Will have +  past participle</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will have done</a:t>
            </a:r>
            <a:endParaRPr/>
          </a:p>
          <a:p>
            <a:pPr marL="0" marR="0" lvl="0" indent="0" algn="ctr" rtl="0">
              <a:lnSpc>
                <a:spcPct val="100000"/>
              </a:lnSpc>
              <a:spcBef>
                <a:spcPts val="0"/>
              </a:spcBef>
              <a:spcAft>
                <a:spcPts val="0"/>
              </a:spcAft>
              <a:buClr>
                <a:schemeClr val="dk1"/>
              </a:buClr>
              <a:buSzPts val="1600"/>
              <a:buFont typeface="Times New Roman"/>
              <a:buNone/>
            </a:pPr>
            <a:r>
              <a:rPr lang="fr-FR" sz="1600" b="0" i="0" u="none">
                <a:solidFill>
                  <a:schemeClr val="dk1"/>
                </a:solidFill>
                <a:latin typeface="Times New Roman"/>
                <a:ea typeface="Times New Roman"/>
                <a:cs typeface="Times New Roman"/>
                <a:sym typeface="Times New Roman"/>
              </a:rPr>
              <a:t>will have stopped</a:t>
            </a:r>
            <a:endParaRPr/>
          </a:p>
        </p:txBody>
      </p:sp>
      <p:sp>
        <p:nvSpPr>
          <p:cNvPr id="789" name="Google Shape;789;p8"/>
          <p:cNvSpPr txBox="1"/>
          <p:nvPr/>
        </p:nvSpPr>
        <p:spPr>
          <a:xfrm>
            <a:off x="8458200" y="4846637"/>
            <a:ext cx="685800" cy="3063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8</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Effect transition="in" filter="fade">
                                      <p:cBhvr>
                                        <p:cTn id="7" dur="1000"/>
                                        <p:tgtEl>
                                          <p:spTgt spid="7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7"/>
                                        </p:tgtEl>
                                        <p:attrNameLst>
                                          <p:attrName>style.visibility</p:attrName>
                                        </p:attrNameLst>
                                      </p:cBhvr>
                                      <p:to>
                                        <p:strVal val="visible"/>
                                      </p:to>
                                    </p:set>
                                    <p:animEffect transition="in" filter="fade">
                                      <p:cBhvr>
                                        <p:cTn id="12" dur="1000"/>
                                        <p:tgtEl>
                                          <p:spTgt spid="78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8"/>
                                        </p:tgtEl>
                                        <p:attrNameLst>
                                          <p:attrName>style.visibility</p:attrName>
                                        </p:attrNameLst>
                                      </p:cBhvr>
                                      <p:to>
                                        <p:strVal val="visible"/>
                                      </p:to>
                                    </p:set>
                                    <p:animEffect transition="in" filter="fade">
                                      <p:cBhvr>
                                        <p:cTn id="17" dur="10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78"/>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r>
              <a:rPr lang="fr-FR" sz="2400" b="0" i="0" u="none">
                <a:solidFill>
                  <a:srgbClr val="000000"/>
                </a:solidFill>
                <a:latin typeface="Times New Roman"/>
                <a:ea typeface="Times New Roman"/>
                <a:cs typeface="Times New Roman"/>
                <a:sym typeface="Times New Roman"/>
              </a:rPr>
              <a:t>By the end of 2050, sales …………………… However, in 2051, they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will drop/ will recover</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will drop/ will have recovered</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will have dropped /will recover</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644" name="Google Shape;1644;p78"/>
          <p:cNvSpPr txBox="1"/>
          <p:nvPr/>
        </p:nvSpPr>
        <p:spPr>
          <a:xfrm>
            <a:off x="5508625" y="2930525"/>
            <a:ext cx="441325" cy="3778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45" name="Google Shape;1645;p78"/>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4">
                                            <p:txEl>
                                              <p:pRg st="0" end="0"/>
                                            </p:txEl>
                                          </p:spTgt>
                                        </p:tgtEl>
                                        <p:attrNameLst>
                                          <p:attrName>style.visibility</p:attrName>
                                        </p:attrNameLst>
                                      </p:cBhvr>
                                      <p:to>
                                        <p:strVal val="visible"/>
                                      </p:to>
                                    </p:set>
                                    <p:animEffect transition="in" filter="fade">
                                      <p:cBhvr>
                                        <p:cTn id="7" dur="2000"/>
                                        <p:tgtEl>
                                          <p:spTgt spid="16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79"/>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r>
              <a:rPr lang="fr-FR" sz="2400" b="0" i="0" u="none">
                <a:solidFill>
                  <a:srgbClr val="000000"/>
                </a:solidFill>
                <a:latin typeface="Times New Roman"/>
                <a:ea typeface="Times New Roman"/>
                <a:cs typeface="Times New Roman"/>
                <a:sym typeface="Times New Roman"/>
              </a:rPr>
              <a:t>In 2007, the cost of an average house in the UK ……………….. £130,000. However, the price ……………… to almost £190,000 by 2008.</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were/have risen</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was/has risen </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was/had risen</a:t>
            </a:r>
            <a:endParaRPr/>
          </a:p>
        </p:txBody>
      </p:sp>
      <p:sp>
        <p:nvSpPr>
          <p:cNvPr id="1651" name="Google Shape;1651;p79"/>
          <p:cNvSpPr txBox="1"/>
          <p:nvPr/>
        </p:nvSpPr>
        <p:spPr>
          <a:xfrm>
            <a:off x="3400425" y="3563937"/>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52" name="Google Shape;1652;p79"/>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xEl>
                                              <p:pRg st="0" end="0"/>
                                            </p:txEl>
                                          </p:spTgt>
                                        </p:tgtEl>
                                        <p:attrNameLst>
                                          <p:attrName>style.visibility</p:attrName>
                                        </p:attrNameLst>
                                      </p:cBhvr>
                                      <p:to>
                                        <p:strVal val="visible"/>
                                      </p:to>
                                    </p:set>
                                    <p:animEffect transition="in" filter="fade">
                                      <p:cBhvr>
                                        <p:cTn id="7" dur="2000"/>
                                        <p:tgtEl>
                                          <p:spTgt spid="16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80"/>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Which type of graph would be the most useful to show changes in a quantity over time.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Line graph</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Pie chart</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Bar graph</a:t>
            </a:r>
            <a:endParaRPr/>
          </a:p>
        </p:txBody>
      </p:sp>
      <p:sp>
        <p:nvSpPr>
          <p:cNvPr id="1658" name="Google Shape;1658;p80"/>
          <p:cNvSpPr txBox="1"/>
          <p:nvPr/>
        </p:nvSpPr>
        <p:spPr>
          <a:xfrm>
            <a:off x="3076575" y="2768600"/>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59" name="Google Shape;1659;p80"/>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56</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8">
                                            <p:txEl>
                                              <p:pRg st="0" end="0"/>
                                            </p:txEl>
                                          </p:spTgt>
                                        </p:tgtEl>
                                        <p:attrNameLst>
                                          <p:attrName>style.visibility</p:attrName>
                                        </p:attrNameLst>
                                      </p:cBhvr>
                                      <p:to>
                                        <p:strVal val="visible"/>
                                      </p:to>
                                    </p:set>
                                    <p:animEffect transition="in" filter="fade">
                                      <p:cBhvr>
                                        <p:cTn id="7" dur="2000"/>
                                        <p:tgtEl>
                                          <p:spTgt spid="1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81"/>
          <p:cNvSpPr txBox="1">
            <a:spLocks noGrp="1"/>
          </p:cNvSpPr>
          <p:nvPr>
            <p:ph type="title"/>
          </p:nvPr>
        </p:nvSpPr>
        <p:spPr>
          <a:xfrm>
            <a:off x="85725" y="85725"/>
            <a:ext cx="5857875" cy="49244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r>
              <a:rPr lang="fr-FR" sz="2400" b="0" i="0" u="none">
                <a:solidFill>
                  <a:srgbClr val="000000"/>
                </a:solidFill>
                <a:latin typeface="Times New Roman"/>
                <a:ea typeface="Times New Roman"/>
                <a:cs typeface="Times New Roman"/>
                <a:sym typeface="Times New Roman"/>
              </a:rPr>
              <a:t>Throughout the month of June, the value of the euro ______________ at a value of $1.37.</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sp>
        <p:nvSpPr>
          <p:cNvPr id="1665" name="Google Shape;1665;p81"/>
          <p:cNvSpPr txBox="1"/>
          <p:nvPr/>
        </p:nvSpPr>
        <p:spPr>
          <a:xfrm>
            <a:off x="8724900" y="3379787"/>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pic>
        <p:nvPicPr>
          <p:cNvPr id="1666" name="Google Shape;1666;p81" descr="https://lh6.googleusercontent.com/1EqjHA6uokF1JSSNw54UCtiPfxJ5OpPkJW_zFpeKBEibJPX2IZpijHGbsd_vDwblWfvhAsJN3SqODK_-cKiX4TzVBNt2WvE94A8IBCS2mfN68bQWYtO9LJy729d7V6B5wrsyCVI"/>
          <p:cNvPicPr preferRelativeResize="0"/>
          <p:nvPr/>
        </p:nvPicPr>
        <p:blipFill rotWithShape="1">
          <a:blip r:embed="rId3">
            <a:alphaModFix/>
          </a:blip>
          <a:srcRect/>
          <a:stretch/>
        </p:blipFill>
        <p:spPr>
          <a:xfrm>
            <a:off x="161925" y="1885950"/>
            <a:ext cx="4371975" cy="3019425"/>
          </a:xfrm>
          <a:prstGeom prst="rect">
            <a:avLst/>
          </a:prstGeom>
          <a:noFill/>
          <a:ln>
            <a:noFill/>
          </a:ln>
        </p:spPr>
      </p:pic>
      <p:sp>
        <p:nvSpPr>
          <p:cNvPr id="1667" name="Google Shape;1667;p81"/>
          <p:cNvSpPr txBox="1"/>
          <p:nvPr/>
        </p:nvSpPr>
        <p:spPr>
          <a:xfrm>
            <a:off x="5867400" y="2598737"/>
            <a:ext cx="3148012"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Times New Roman"/>
              <a:buNone/>
            </a:pPr>
            <a:r>
              <a:rPr lang="fr-FR" sz="2400" b="0" i="0" u="none">
                <a:solidFill>
                  <a:srgbClr val="000000"/>
                </a:solidFill>
                <a:latin typeface="Times New Roman"/>
                <a:ea typeface="Times New Roman"/>
                <a:cs typeface="Times New Roman"/>
                <a:sym typeface="Times New Roman"/>
              </a:rPr>
              <a:t>a. recovered steadily</a:t>
            </a:r>
            <a:endParaRPr/>
          </a:p>
          <a:p>
            <a:pPr marL="0" marR="0" lvl="0" indent="0" algn="l" rtl="0">
              <a:lnSpc>
                <a:spcPct val="100000"/>
              </a:lnSpc>
              <a:spcBef>
                <a:spcPts val="0"/>
              </a:spcBef>
              <a:spcAft>
                <a:spcPts val="0"/>
              </a:spcAft>
              <a:buClr>
                <a:srgbClr val="000000"/>
              </a:buClr>
              <a:buSzPts val="2400"/>
              <a:buFont typeface="Times New Roman"/>
              <a:buNone/>
            </a:pPr>
            <a:r>
              <a:rPr lang="fr-FR" sz="2400" b="0" i="0" u="none">
                <a:solidFill>
                  <a:srgbClr val="000000"/>
                </a:solidFill>
                <a:latin typeface="Times New Roman"/>
                <a:ea typeface="Times New Roman"/>
                <a:cs typeface="Times New Roman"/>
                <a:sym typeface="Times New Roman"/>
              </a:rPr>
              <a:t>b. stabilized steadily</a:t>
            </a:r>
            <a:endParaRPr/>
          </a:p>
          <a:p>
            <a:pPr marL="0" marR="0" lvl="0" indent="0" algn="l" rtl="0">
              <a:lnSpc>
                <a:spcPct val="100000"/>
              </a:lnSpc>
              <a:spcBef>
                <a:spcPts val="0"/>
              </a:spcBef>
              <a:spcAft>
                <a:spcPts val="0"/>
              </a:spcAft>
              <a:buClr>
                <a:srgbClr val="000000"/>
              </a:buClr>
              <a:buSzPts val="2400"/>
              <a:buFont typeface="Times New Roman"/>
              <a:buNone/>
            </a:pPr>
            <a:r>
              <a:rPr lang="fr-FR" sz="2400" b="0" i="0" u="none">
                <a:solidFill>
                  <a:srgbClr val="000000"/>
                </a:solidFill>
                <a:latin typeface="Times New Roman"/>
                <a:ea typeface="Times New Roman"/>
                <a:cs typeface="Times New Roman"/>
                <a:sym typeface="Times New Roman"/>
              </a:rPr>
              <a:t>c. remained constant</a:t>
            </a:r>
            <a:endParaRPr/>
          </a:p>
        </p:txBody>
      </p:sp>
      <p:sp>
        <p:nvSpPr>
          <p:cNvPr id="1668" name="Google Shape;1668;p81"/>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57</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5">
                                            <p:txEl>
                                              <p:pRg st="0" end="0"/>
                                            </p:txEl>
                                          </p:spTgt>
                                        </p:tgtEl>
                                        <p:attrNameLst>
                                          <p:attrName>style.visibility</p:attrName>
                                        </p:attrNameLst>
                                      </p:cBhvr>
                                      <p:to>
                                        <p:strVal val="visible"/>
                                      </p:to>
                                    </p:set>
                                    <p:animEffect transition="in" filter="fade">
                                      <p:cBhvr>
                                        <p:cTn id="7" dur="2000"/>
                                        <p:tgtEl>
                                          <p:spTgt spid="16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82"/>
          <p:cNvSpPr txBox="1">
            <a:spLocks noGrp="1"/>
          </p:cNvSpPr>
          <p:nvPr>
            <p:ph type="title"/>
          </p:nvPr>
        </p:nvSpPr>
        <p:spPr>
          <a:xfrm>
            <a:off x="1119187" y="85725"/>
            <a:ext cx="6829425" cy="49244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number of visitors …….	30,000 in March.</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leveled off at</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dipped to</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peaked at    </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endParaRPr/>
          </a:p>
        </p:txBody>
      </p:sp>
      <p:pic>
        <p:nvPicPr>
          <p:cNvPr id="1674" name="Google Shape;1674;p82" descr="quiz image"/>
          <p:cNvPicPr preferRelativeResize="0"/>
          <p:nvPr/>
        </p:nvPicPr>
        <p:blipFill rotWithShape="1">
          <a:blip r:embed="rId3">
            <a:alphaModFix/>
          </a:blip>
          <a:srcRect/>
          <a:stretch/>
        </p:blipFill>
        <p:spPr>
          <a:xfrm>
            <a:off x="1303337" y="1798637"/>
            <a:ext cx="5619750" cy="1333500"/>
          </a:xfrm>
          <a:prstGeom prst="rect">
            <a:avLst/>
          </a:prstGeom>
          <a:noFill/>
          <a:ln>
            <a:noFill/>
          </a:ln>
        </p:spPr>
      </p:pic>
      <p:sp>
        <p:nvSpPr>
          <p:cNvPr id="1675" name="Google Shape;1675;p82"/>
          <p:cNvSpPr txBox="1"/>
          <p:nvPr/>
        </p:nvSpPr>
        <p:spPr>
          <a:xfrm>
            <a:off x="3111500" y="4422775"/>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76" name="Google Shape;1676;p82"/>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58</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5">
                                            <p:txEl>
                                              <p:pRg st="0" end="0"/>
                                            </p:txEl>
                                          </p:spTgt>
                                        </p:tgtEl>
                                        <p:attrNameLst>
                                          <p:attrName>style.visibility</p:attrName>
                                        </p:attrNameLst>
                                      </p:cBhvr>
                                      <p:to>
                                        <p:strVal val="visible"/>
                                      </p:to>
                                    </p:set>
                                    <p:animEffect transition="in" filter="fade">
                                      <p:cBhvr>
                                        <p:cTn id="7" dur="2000"/>
                                        <p:tgtEl>
                                          <p:spTgt spid="16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83"/>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Traders .................. £10,000 in revenue since the traffic scheme was implemented.</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had lost</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lost</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have lost</a:t>
            </a:r>
            <a:endParaRPr/>
          </a:p>
        </p:txBody>
      </p:sp>
      <p:sp>
        <p:nvSpPr>
          <p:cNvPr id="1682" name="Google Shape;1682;p83"/>
          <p:cNvSpPr txBox="1"/>
          <p:nvPr/>
        </p:nvSpPr>
        <p:spPr>
          <a:xfrm>
            <a:off x="2862262" y="3733800"/>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83" name="Google Shape;1683;p83"/>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59</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2">
                                            <p:txEl>
                                              <p:pRg st="0" end="0"/>
                                            </p:txEl>
                                          </p:spTgt>
                                        </p:tgtEl>
                                        <p:attrNameLst>
                                          <p:attrName>style.visibility</p:attrName>
                                        </p:attrNameLst>
                                      </p:cBhvr>
                                      <p:to>
                                        <p:strVal val="visible"/>
                                      </p:to>
                                    </p:set>
                                    <p:animEffect transition="in" filter="fade">
                                      <p:cBhvr>
                                        <p:cTn id="7" dur="2000"/>
                                        <p:tgtEl>
                                          <p:spTgt spid="16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84"/>
          <p:cNvSpPr txBox="1">
            <a:spLocks noGrp="1"/>
          </p:cNvSpPr>
          <p:nvPr>
            <p:ph type="title"/>
          </p:nvPr>
        </p:nvSpPr>
        <p:spPr>
          <a:xfrm>
            <a:off x="1119187" y="660400"/>
            <a:ext cx="682942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To start primary fermentation, ......................... to the pulp.</a:t>
            </a: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a. they may either add yeast</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b. yeast may either be added</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c. you should add yeast</a:t>
            </a:r>
            <a:endParaRPr/>
          </a:p>
        </p:txBody>
      </p:sp>
      <p:sp>
        <p:nvSpPr>
          <p:cNvPr id="1689" name="Google Shape;1689;p84"/>
          <p:cNvSpPr txBox="1"/>
          <p:nvPr/>
        </p:nvSpPr>
        <p:spPr>
          <a:xfrm>
            <a:off x="5124450" y="3297237"/>
            <a:ext cx="323850" cy="685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90" name="Google Shape;1690;p84"/>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60</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9">
                                            <p:txEl>
                                              <p:pRg st="0" end="0"/>
                                            </p:txEl>
                                          </p:spTgt>
                                        </p:tgtEl>
                                        <p:attrNameLst>
                                          <p:attrName>style.visibility</p:attrName>
                                        </p:attrNameLst>
                                      </p:cBhvr>
                                      <p:to>
                                        <p:strVal val="visible"/>
                                      </p:to>
                                    </p:set>
                                    <p:animEffect transition="in" filter="fade">
                                      <p:cBhvr>
                                        <p:cTn id="7" dur="2000"/>
                                        <p:tgtEl>
                                          <p:spTgt spid="16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85"/>
          <p:cNvSpPr txBox="1">
            <a:spLocks noGrp="1"/>
          </p:cNvSpPr>
          <p:nvPr>
            <p:ph type="title"/>
          </p:nvPr>
        </p:nvSpPr>
        <p:spPr>
          <a:xfrm>
            <a:off x="180975" y="660400"/>
            <a:ext cx="8715375" cy="390207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000"/>
              </a:spcAft>
              <a:buSzPts val="3600"/>
              <a:buNone/>
            </a:pP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The cocoa comes from the cacao tree. Once the pods are ripe and red, they …………… and the white cocoa beans ………………. Following a period of fermentation, they …………….. on a large tray so they can dry under the sun. Next, they …………….. into large sacks and …………. to the factory.</a:t>
            </a:r>
            <a:br>
              <a:rPr lang="fr-FR" sz="2400" b="0" i="0" u="none">
                <a:solidFill>
                  <a:srgbClr val="000000"/>
                </a:solidFill>
                <a:latin typeface="Times New Roman"/>
                <a:ea typeface="Times New Roman"/>
                <a:cs typeface="Times New Roman"/>
                <a:sym typeface="Times New Roman"/>
              </a:rPr>
            </a:br>
            <a:r>
              <a:rPr lang="fr-FR" sz="2400" b="0" i="0" u="none">
                <a:solidFill>
                  <a:srgbClr val="000000"/>
                </a:solidFill>
                <a:latin typeface="Times New Roman"/>
                <a:ea typeface="Times New Roman"/>
                <a:cs typeface="Times New Roman"/>
                <a:sym typeface="Times New Roman"/>
              </a:rPr>
              <a:t> </a:t>
            </a:r>
            <a:br>
              <a:rPr lang="fr-FR" sz="2400" b="0" i="0" u="none">
                <a:solidFill>
                  <a:srgbClr val="000000"/>
                </a:solidFill>
                <a:latin typeface="Times New Roman"/>
                <a:ea typeface="Times New Roman"/>
                <a:cs typeface="Times New Roman"/>
                <a:sym typeface="Times New Roman"/>
              </a:rPr>
            </a:br>
            <a:r>
              <a:rPr lang="fr-FR" sz="1800" b="0" i="0" u="none">
                <a:solidFill>
                  <a:srgbClr val="000000"/>
                </a:solidFill>
                <a:latin typeface="Times New Roman"/>
                <a:ea typeface="Times New Roman"/>
                <a:cs typeface="Times New Roman"/>
                <a:sym typeface="Times New Roman"/>
              </a:rPr>
              <a:t>a. are harvested/ are removed/ are laid out/ are placed/ delivered</a:t>
            </a:r>
            <a:br>
              <a:rPr lang="fr-FR" sz="1800" b="0" i="0" u="none">
                <a:solidFill>
                  <a:srgbClr val="000000"/>
                </a:solidFill>
                <a:latin typeface="Times New Roman"/>
                <a:ea typeface="Times New Roman"/>
                <a:cs typeface="Times New Roman"/>
                <a:sym typeface="Times New Roman"/>
              </a:rPr>
            </a:br>
            <a:r>
              <a:rPr lang="fr-FR" sz="1800" b="0" i="0" u="none">
                <a:solidFill>
                  <a:srgbClr val="000000"/>
                </a:solidFill>
                <a:latin typeface="Times New Roman"/>
                <a:ea typeface="Times New Roman"/>
                <a:cs typeface="Times New Roman"/>
                <a:sym typeface="Times New Roman"/>
              </a:rPr>
              <a:t>b. are being harvest/ are being removed/ are laid out/ are placed/ are delivered</a:t>
            </a:r>
            <a:br>
              <a:rPr lang="fr-FR" sz="1800" b="0" i="0" u="none">
                <a:solidFill>
                  <a:srgbClr val="000000"/>
                </a:solidFill>
                <a:latin typeface="Times New Roman"/>
                <a:ea typeface="Times New Roman"/>
                <a:cs typeface="Times New Roman"/>
                <a:sym typeface="Times New Roman"/>
              </a:rPr>
            </a:br>
            <a:r>
              <a:rPr lang="fr-FR" sz="1800" b="0" i="0" u="none">
                <a:solidFill>
                  <a:srgbClr val="000000"/>
                </a:solidFill>
                <a:latin typeface="Times New Roman"/>
                <a:ea typeface="Times New Roman"/>
                <a:cs typeface="Times New Roman"/>
                <a:sym typeface="Times New Roman"/>
              </a:rPr>
              <a:t>c. have been harvested/ had been removed/ were laid out/ were placed/ were delivered</a:t>
            </a:r>
            <a:br>
              <a:rPr lang="fr-FR" sz="1400" b="0" i="0" u="none">
                <a:solidFill>
                  <a:srgbClr val="000000"/>
                </a:solidFill>
                <a:latin typeface="Times New Roman"/>
                <a:ea typeface="Times New Roman"/>
                <a:cs typeface="Times New Roman"/>
                <a:sym typeface="Times New Roman"/>
              </a:rPr>
            </a:br>
            <a:endParaRPr/>
          </a:p>
        </p:txBody>
      </p:sp>
      <p:sp>
        <p:nvSpPr>
          <p:cNvPr id="1696" name="Google Shape;1696;p85"/>
          <p:cNvSpPr txBox="1"/>
          <p:nvPr/>
        </p:nvSpPr>
        <p:spPr>
          <a:xfrm>
            <a:off x="6281737" y="3151187"/>
            <a:ext cx="636600" cy="37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697" name="Google Shape;1697;p85"/>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61</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6">
                                            <p:txEl>
                                              <p:pRg st="0" end="0"/>
                                            </p:txEl>
                                          </p:spTgt>
                                        </p:tgtEl>
                                        <p:attrNameLst>
                                          <p:attrName>style.visibility</p:attrName>
                                        </p:attrNameLst>
                                      </p:cBhvr>
                                      <p:to>
                                        <p:strVal val="visible"/>
                                      </p:to>
                                    </p:set>
                                    <p:animEffect transition="in" filter="fade">
                                      <p:cBhvr>
                                        <p:cTn id="7" dur="2000"/>
                                        <p:tgtEl>
                                          <p:spTgt spid="16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86"/>
          <p:cNvSpPr txBox="1">
            <a:spLocks noGrp="1"/>
          </p:cNvSpPr>
          <p:nvPr>
            <p:ph type="title"/>
          </p:nvPr>
        </p:nvSpPr>
        <p:spPr>
          <a:xfrm>
            <a:off x="628650" y="274637"/>
            <a:ext cx="7886700" cy="4403725"/>
          </a:xfrm>
          <a:prstGeom prst="rect">
            <a:avLst/>
          </a:prstGeom>
          <a:noFill/>
          <a:ln>
            <a:noFill/>
          </a:ln>
        </p:spPr>
        <p:txBody>
          <a:bodyPr spcFirstLastPara="1" wrap="square" lIns="91425" tIns="91425" rIns="91425" bIns="91425" anchor="ctr" anchorCtr="0">
            <a:noAutofit/>
          </a:bodyPr>
          <a:lstStyle/>
          <a:p>
            <a:pPr marL="742950" lvl="0" indent="-742950" algn="l" rtl="0">
              <a:lnSpc>
                <a:spcPct val="100000"/>
              </a:lnSpc>
              <a:spcBef>
                <a:spcPts val="0"/>
              </a:spcBef>
              <a:spcAft>
                <a:spcPts val="0"/>
              </a:spcAft>
              <a:buSzPts val="3600"/>
              <a:buNone/>
            </a:pPr>
            <a:r>
              <a:rPr lang="fr-FR" sz="2400" b="0" i="0" u="none">
                <a:solidFill>
                  <a:schemeClr val="dk1"/>
                </a:solidFill>
                <a:latin typeface="Times New Roman"/>
                <a:ea typeface="Times New Roman"/>
                <a:cs typeface="Times New Roman"/>
                <a:sym typeface="Times New Roman"/>
              </a:rPr>
              <a:t>If I …………..… for a newly washed and pressed uniform to be left in your office every morning, …………..… it instead of your own business clothes?</a:t>
            </a:r>
            <a:br>
              <a:rPr lang="fr-FR" sz="2400" b="0" i="0" u="none">
                <a:solidFill>
                  <a:schemeClr val="dk1"/>
                </a:solidFill>
                <a:latin typeface="Times New Roman"/>
                <a:ea typeface="Times New Roman"/>
                <a:cs typeface="Times New Roman"/>
                <a:sym typeface="Times New Roman"/>
              </a:rPr>
            </a:b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a. arranged/ will you wear</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b. arranged/ would you wear    </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c. will arrange/ will you wear</a:t>
            </a:r>
            <a:br>
              <a:rPr lang="fr-FR" sz="2400" b="0" i="0" u="none">
                <a:solidFill>
                  <a:srgbClr val="000000"/>
                </a:solidFill>
                <a:latin typeface="Calibri"/>
                <a:ea typeface="Calibri"/>
                <a:cs typeface="Calibri"/>
                <a:sym typeface="Calibri"/>
              </a:rPr>
            </a:br>
            <a:endParaRPr/>
          </a:p>
        </p:txBody>
      </p:sp>
      <p:sp>
        <p:nvSpPr>
          <p:cNvPr id="1703" name="Google Shape;1703;p86"/>
          <p:cNvSpPr txBox="1"/>
          <p:nvPr/>
        </p:nvSpPr>
        <p:spPr>
          <a:xfrm>
            <a:off x="5584825" y="2855912"/>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704" name="Google Shape;1704;p86"/>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62</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500"/>
                                        <p:tgtEl>
                                          <p:spTgt spid="170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3">
                                            <p:txEl>
                                              <p:pRg st="0" end="0"/>
                                            </p:txEl>
                                          </p:spTgt>
                                        </p:tgtEl>
                                        <p:attrNameLst>
                                          <p:attrName>style.visibility</p:attrName>
                                        </p:attrNameLst>
                                      </p:cBhvr>
                                      <p:to>
                                        <p:strVal val="visible"/>
                                      </p:to>
                                    </p:set>
                                    <p:animEffect transition="in" filter="fade">
                                      <p:cBhvr>
                                        <p:cTn id="12" dur="500"/>
                                        <p:tgtEl>
                                          <p:spTgt spid="17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87"/>
          <p:cNvSpPr txBox="1">
            <a:spLocks noGrp="1"/>
          </p:cNvSpPr>
          <p:nvPr>
            <p:ph type="title"/>
          </p:nvPr>
        </p:nvSpPr>
        <p:spPr>
          <a:xfrm>
            <a:off x="723900" y="655637"/>
            <a:ext cx="7886700" cy="434975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SzPts val="3600"/>
              <a:buNone/>
            </a:pPr>
            <a:r>
              <a:rPr lang="fr-FR" sz="2400" b="0" i="0" u="none">
                <a:solidFill>
                  <a:schemeClr val="dk1"/>
                </a:solidFill>
                <a:latin typeface="Times New Roman"/>
                <a:ea typeface="Times New Roman"/>
                <a:cs typeface="Times New Roman"/>
                <a:sym typeface="Times New Roman"/>
              </a:rPr>
              <a:t>…………………………………..  the latest iPhone if your company ………………………………….a refurbished one?</a:t>
            </a:r>
            <a:br>
              <a:rPr lang="fr-FR" sz="2400" b="0" i="0" u="none">
                <a:solidFill>
                  <a:schemeClr val="dk1"/>
                </a:solidFill>
                <a:latin typeface="Times New Roman"/>
                <a:ea typeface="Times New Roman"/>
                <a:cs typeface="Times New Roman"/>
                <a:sym typeface="Times New Roman"/>
              </a:rPr>
            </a:b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a. Would you have bought/ hadn’t provided</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b. Would you bought/ hadn’t provided </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c. Will you buy/ has provided</a:t>
            </a:r>
            <a:br>
              <a:rPr lang="fr-FR" sz="2400" b="0" i="0" u="none">
                <a:solidFill>
                  <a:srgbClr val="000000"/>
                </a:solidFill>
                <a:latin typeface="Calibri"/>
                <a:ea typeface="Calibri"/>
                <a:cs typeface="Calibri"/>
                <a:sym typeface="Calibri"/>
              </a:rPr>
            </a:br>
            <a:r>
              <a:rPr lang="fr-FR" sz="2400" b="0" i="0" u="none">
                <a:solidFill>
                  <a:srgbClr val="000000"/>
                </a:solidFill>
                <a:latin typeface="Calibri"/>
                <a:ea typeface="Calibri"/>
                <a:cs typeface="Calibri"/>
                <a:sym typeface="Calibri"/>
              </a:rPr>
              <a:t> </a:t>
            </a:r>
            <a:br>
              <a:rPr lang="fr-FR" sz="2400" b="0" i="0" u="none">
                <a:solidFill>
                  <a:srgbClr val="000000"/>
                </a:solidFill>
                <a:latin typeface="Calibri"/>
                <a:ea typeface="Calibri"/>
                <a:cs typeface="Calibri"/>
                <a:sym typeface="Calibri"/>
              </a:rPr>
            </a:br>
            <a:endParaRPr/>
          </a:p>
        </p:txBody>
      </p:sp>
      <p:sp>
        <p:nvSpPr>
          <p:cNvPr id="1710" name="Google Shape;1710;p87"/>
          <p:cNvSpPr txBox="1"/>
          <p:nvPr/>
        </p:nvSpPr>
        <p:spPr>
          <a:xfrm>
            <a:off x="6442075" y="2444750"/>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711" name="Google Shape;1711;p87"/>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63</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9"/>
                                        </p:tgtEl>
                                        <p:attrNameLst>
                                          <p:attrName>style.visibility</p:attrName>
                                        </p:attrNameLst>
                                      </p:cBhvr>
                                      <p:to>
                                        <p:strVal val="visible"/>
                                      </p:to>
                                    </p:set>
                                    <p:animEffect transition="in" filter="fade">
                                      <p:cBhvr>
                                        <p:cTn id="7" dur="500"/>
                                        <p:tgtEl>
                                          <p:spTgt spid="17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0"/>
                                        </p:tgtEl>
                                        <p:attrNameLst>
                                          <p:attrName>style.visibility</p:attrName>
                                        </p:attrNameLst>
                                      </p:cBhvr>
                                      <p:to>
                                        <p:strVal val="visible"/>
                                      </p:to>
                                    </p:set>
                                    <p:animEffect transition="in" filter="fade">
                                      <p:cBhvr>
                                        <p:cTn id="12" dur="500"/>
                                        <p:tgtEl>
                                          <p:spTgt spid="1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
          <p:cNvSpPr/>
          <p:nvPr/>
        </p:nvSpPr>
        <p:spPr>
          <a:xfrm>
            <a:off x="6769100" y="2322512"/>
            <a:ext cx="919162" cy="354012"/>
          </a:xfrm>
          <a:prstGeom prst="curvedDownArrow">
            <a:avLst>
              <a:gd name="adj1" fmla="val 17440"/>
              <a:gd name="adj2" fmla="val 20560"/>
              <a:gd name="adj3" fmla="val 16200"/>
            </a:avLst>
          </a:prstGeom>
          <a:solidFill>
            <a:srgbClr val="FFFF00"/>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95" name="Google Shape;795;p9"/>
          <p:cNvSpPr/>
          <p:nvPr/>
        </p:nvSpPr>
        <p:spPr>
          <a:xfrm>
            <a:off x="3716337" y="2322512"/>
            <a:ext cx="917575" cy="354012"/>
          </a:xfrm>
          <a:prstGeom prst="curvedDownArrow">
            <a:avLst>
              <a:gd name="adj1" fmla="val 17433"/>
              <a:gd name="adj2" fmla="val 20558"/>
              <a:gd name="adj3" fmla="val 16200"/>
            </a:avLst>
          </a:prstGeom>
          <a:solidFill>
            <a:srgbClr val="00FFFF"/>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96" name="Google Shape;796;p9"/>
          <p:cNvSpPr/>
          <p:nvPr/>
        </p:nvSpPr>
        <p:spPr>
          <a:xfrm>
            <a:off x="1201737" y="2297112"/>
            <a:ext cx="919162" cy="354012"/>
          </a:xfrm>
          <a:prstGeom prst="curvedDownArrow">
            <a:avLst>
              <a:gd name="adj1" fmla="val 17440"/>
              <a:gd name="adj2" fmla="val 20560"/>
              <a:gd name="adj3" fmla="val 16200"/>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97" name="Google Shape;797;p9"/>
          <p:cNvSpPr txBox="1">
            <a:spLocks noGrp="1"/>
          </p:cNvSpPr>
          <p:nvPr>
            <p:ph type="title"/>
          </p:nvPr>
        </p:nvSpPr>
        <p:spPr>
          <a:xfrm>
            <a:off x="1157287" y="104775"/>
            <a:ext cx="6829425" cy="84137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fr-FR" sz="3600" b="1" i="0" u="none">
                <a:solidFill>
                  <a:srgbClr val="000000"/>
                </a:solidFill>
                <a:latin typeface="Signika"/>
                <a:ea typeface="Signika"/>
                <a:cs typeface="Signika"/>
                <a:sym typeface="Signika"/>
              </a:rPr>
              <a:t>Perfect Tenses</a:t>
            </a:r>
            <a:endParaRPr/>
          </a:p>
        </p:txBody>
      </p:sp>
      <p:cxnSp>
        <p:nvCxnSpPr>
          <p:cNvPr id="798" name="Google Shape;798;p9"/>
          <p:cNvCxnSpPr/>
          <p:nvPr/>
        </p:nvCxnSpPr>
        <p:spPr>
          <a:xfrm>
            <a:off x="530225" y="2678112"/>
            <a:ext cx="8197850" cy="0"/>
          </a:xfrm>
          <a:prstGeom prst="straightConnector1">
            <a:avLst/>
          </a:prstGeom>
          <a:noFill/>
          <a:ln w="38100" cap="flat" cmpd="sng">
            <a:solidFill>
              <a:srgbClr val="000000"/>
            </a:solidFill>
            <a:prstDash val="solid"/>
            <a:miter lim="800000"/>
            <a:headEnd type="none" w="med" len="med"/>
            <a:tailEnd type="none" w="med" len="med"/>
          </a:ln>
        </p:spPr>
      </p:cxnSp>
      <p:sp>
        <p:nvSpPr>
          <p:cNvPr id="799" name="Google Shape;799;p9"/>
          <p:cNvSpPr/>
          <p:nvPr/>
        </p:nvSpPr>
        <p:spPr>
          <a:xfrm>
            <a:off x="225425" y="2525712"/>
            <a:ext cx="304800" cy="304800"/>
          </a:xfrm>
          <a:prstGeom prst="ellipse">
            <a:avLst/>
          </a:prstGeom>
          <a:solidFill>
            <a:srgbClr val="FF34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0" name="Google Shape;800;p9"/>
          <p:cNvSpPr/>
          <p:nvPr/>
        </p:nvSpPr>
        <p:spPr>
          <a:xfrm>
            <a:off x="8728075" y="2525712"/>
            <a:ext cx="304800" cy="304800"/>
          </a:xfrm>
          <a:prstGeom prst="ellipse">
            <a:avLst/>
          </a:prstGeom>
          <a:solidFill>
            <a:srgbClr val="FF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1" name="Google Shape;801;p9"/>
          <p:cNvSpPr/>
          <p:nvPr/>
        </p:nvSpPr>
        <p:spPr>
          <a:xfrm>
            <a:off x="4605337" y="2506662"/>
            <a:ext cx="304800" cy="304800"/>
          </a:xfrm>
          <a:prstGeom prst="ellipse">
            <a:avLst/>
          </a:prstGeom>
          <a:solidFill>
            <a:srgbClr val="0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2" name="Google Shape;802;p9"/>
          <p:cNvSpPr txBox="1">
            <a:spLocks noGrp="1"/>
          </p:cNvSpPr>
          <p:nvPr>
            <p:ph type="title"/>
          </p:nvPr>
        </p:nvSpPr>
        <p:spPr>
          <a:xfrm>
            <a:off x="479425" y="1255712"/>
            <a:ext cx="1404937" cy="35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Past Perfect</a:t>
            </a:r>
            <a:endParaRPr/>
          </a:p>
        </p:txBody>
      </p:sp>
      <p:sp>
        <p:nvSpPr>
          <p:cNvPr id="803" name="Google Shape;803;p9"/>
          <p:cNvSpPr txBox="1">
            <a:spLocks noGrp="1"/>
          </p:cNvSpPr>
          <p:nvPr>
            <p:ph type="title"/>
          </p:nvPr>
        </p:nvSpPr>
        <p:spPr>
          <a:xfrm>
            <a:off x="3714750" y="1255712"/>
            <a:ext cx="1822450" cy="363537"/>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Present Perfect</a:t>
            </a:r>
            <a:endParaRPr/>
          </a:p>
        </p:txBody>
      </p:sp>
      <p:sp>
        <p:nvSpPr>
          <p:cNvPr id="804" name="Google Shape;804;p9"/>
          <p:cNvSpPr txBox="1">
            <a:spLocks noGrp="1"/>
          </p:cNvSpPr>
          <p:nvPr>
            <p:ph type="title"/>
          </p:nvPr>
        </p:nvSpPr>
        <p:spPr>
          <a:xfrm>
            <a:off x="6232525" y="1255712"/>
            <a:ext cx="1403350" cy="35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fr-FR" sz="1400" b="1" i="0" u="none">
                <a:solidFill>
                  <a:srgbClr val="000000"/>
                </a:solidFill>
                <a:latin typeface="Signika"/>
                <a:ea typeface="Signika"/>
                <a:cs typeface="Signika"/>
                <a:sym typeface="Signika"/>
              </a:rPr>
              <a:t>Future Perfect</a:t>
            </a:r>
            <a:endParaRPr/>
          </a:p>
        </p:txBody>
      </p:sp>
      <p:sp>
        <p:nvSpPr>
          <p:cNvPr id="805" name="Google Shape;805;p9"/>
          <p:cNvSpPr/>
          <p:nvPr/>
        </p:nvSpPr>
        <p:spPr>
          <a:xfrm>
            <a:off x="530225" y="628650"/>
            <a:ext cx="431800" cy="412750"/>
          </a:xfrm>
          <a:custGeom>
            <a:avLst/>
            <a:gdLst/>
            <a:ahLst/>
            <a:cxnLst/>
            <a:rect l="l" t="t" r="r" b="b"/>
            <a:pathLst>
              <a:path w="2604" h="2491" extrusionOk="0">
                <a:moveTo>
                  <a:pt x="2604" y="0"/>
                </a:moveTo>
                <a:lnTo>
                  <a:pt x="0" y="472"/>
                </a:lnTo>
                <a:lnTo>
                  <a:pt x="1711" y="2490"/>
                </a:lnTo>
                <a:lnTo>
                  <a:pt x="2604" y="0"/>
                </a:lnTo>
                <a:close/>
              </a:path>
            </a:pathLst>
          </a:custGeom>
          <a:solidFill>
            <a:srgbClr val="9051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06" name="Google Shape;806;p9"/>
          <p:cNvSpPr txBox="1"/>
          <p:nvPr/>
        </p:nvSpPr>
        <p:spPr>
          <a:xfrm>
            <a:off x="354012" y="1543050"/>
            <a:ext cx="2074862" cy="573087"/>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By 2010</a:t>
            </a:r>
            <a:r>
              <a:rPr lang="fr-FR" sz="1400" b="0" i="0" u="none">
                <a:solidFill>
                  <a:srgbClr val="000000"/>
                </a:solidFill>
                <a:latin typeface="Times New Roman"/>
                <a:ea typeface="Times New Roman"/>
                <a:cs typeface="Times New Roman"/>
                <a:sym typeface="Times New Roman"/>
              </a:rPr>
              <a:t>, the percentage of mobile users </a:t>
            </a:r>
            <a:r>
              <a:rPr lang="fr-FR" sz="1400" b="0" i="0" u="none">
                <a:solidFill>
                  <a:srgbClr val="CC0067"/>
                </a:solidFill>
                <a:latin typeface="Times New Roman"/>
                <a:ea typeface="Times New Roman"/>
                <a:cs typeface="Times New Roman"/>
                <a:sym typeface="Times New Roman"/>
              </a:rPr>
              <a:t>had increased</a:t>
            </a:r>
            <a:r>
              <a:rPr lang="fr-FR" sz="1400" b="0" i="0" u="none">
                <a:solidFill>
                  <a:srgbClr val="000000"/>
                </a:solidFill>
                <a:latin typeface="Times New Roman"/>
                <a:ea typeface="Times New Roman"/>
                <a:cs typeface="Times New Roman"/>
                <a:sym typeface="Times New Roman"/>
              </a:rPr>
              <a:t> by 20 %.</a:t>
            </a:r>
            <a:endParaRPr/>
          </a:p>
        </p:txBody>
      </p:sp>
      <p:sp>
        <p:nvSpPr>
          <p:cNvPr id="807" name="Google Shape;807;p9"/>
          <p:cNvSpPr txBox="1"/>
          <p:nvPr/>
        </p:nvSpPr>
        <p:spPr>
          <a:xfrm>
            <a:off x="3384550" y="1543050"/>
            <a:ext cx="2187575" cy="7794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The US economy </a:t>
            </a:r>
            <a:r>
              <a:rPr lang="fr-FR" sz="1400" b="0" i="0" u="none">
                <a:solidFill>
                  <a:srgbClr val="CC0067"/>
                </a:solidFill>
                <a:latin typeface="Times New Roman"/>
                <a:ea typeface="Times New Roman"/>
                <a:cs typeface="Times New Roman"/>
                <a:sym typeface="Times New Roman"/>
              </a:rPr>
              <a:t>has grown</a:t>
            </a:r>
            <a:r>
              <a:rPr lang="fr-FR" sz="1400" b="0" i="0" u="none">
                <a:solidFill>
                  <a:srgbClr val="000000"/>
                </a:solidFill>
                <a:latin typeface="Times New Roman"/>
                <a:ea typeface="Times New Roman"/>
                <a:cs typeface="Times New Roman"/>
                <a:sym typeface="Times New Roman"/>
              </a:rPr>
              <a:t> rapidly </a:t>
            </a:r>
            <a:r>
              <a:rPr lang="fr-FR" sz="1400" b="0" i="0" u="none">
                <a:solidFill>
                  <a:srgbClr val="FF0000"/>
                </a:solidFill>
                <a:latin typeface="Times New Roman"/>
                <a:ea typeface="Times New Roman"/>
                <a:cs typeface="Times New Roman"/>
                <a:sym typeface="Times New Roman"/>
              </a:rPr>
              <a:t>over the past four years</a:t>
            </a:r>
            <a:r>
              <a:rPr lang="fr-FR" sz="1400" b="0" i="0" u="none">
                <a:solidFill>
                  <a:schemeClr val="dk1"/>
                </a:solidFill>
                <a:latin typeface="Times New Roman"/>
                <a:ea typeface="Times New Roman"/>
                <a:cs typeface="Times New Roman"/>
                <a:sym typeface="Times New Roman"/>
              </a:rPr>
              <a:t>.</a:t>
            </a:r>
            <a:endParaRPr/>
          </a:p>
        </p:txBody>
      </p:sp>
      <p:sp>
        <p:nvSpPr>
          <p:cNvPr id="808" name="Google Shape;808;p9"/>
          <p:cNvSpPr txBox="1"/>
          <p:nvPr/>
        </p:nvSpPr>
        <p:spPr>
          <a:xfrm>
            <a:off x="6080125" y="1543050"/>
            <a:ext cx="2262187" cy="779462"/>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The world population </a:t>
            </a:r>
            <a:r>
              <a:rPr lang="fr-FR" sz="1400" b="0" i="0" u="none">
                <a:solidFill>
                  <a:srgbClr val="CC0067"/>
                </a:solidFill>
                <a:latin typeface="Times New Roman"/>
                <a:ea typeface="Times New Roman"/>
                <a:cs typeface="Times New Roman"/>
                <a:sym typeface="Times New Roman"/>
              </a:rPr>
              <a:t>will have reached </a:t>
            </a:r>
            <a:r>
              <a:rPr lang="fr-FR" sz="1400" b="0" i="0" u="none">
                <a:solidFill>
                  <a:schemeClr val="dk1"/>
                </a:solidFill>
                <a:latin typeface="Times New Roman"/>
                <a:ea typeface="Times New Roman"/>
                <a:cs typeface="Times New Roman"/>
                <a:sym typeface="Times New Roman"/>
              </a:rPr>
              <a:t>8.5 billion</a:t>
            </a:r>
            <a:r>
              <a:rPr lang="fr-FR" sz="1400" b="0" i="0" u="none">
                <a:solidFill>
                  <a:srgbClr val="000000"/>
                </a:solidFill>
                <a:latin typeface="Times New Roman"/>
                <a:ea typeface="Times New Roman"/>
                <a:cs typeface="Times New Roman"/>
                <a:sym typeface="Times New Roman"/>
              </a:rPr>
              <a:t> </a:t>
            </a:r>
            <a:r>
              <a:rPr lang="fr-FR" sz="1400" b="0" i="0" u="none">
                <a:solidFill>
                  <a:srgbClr val="FF0000"/>
                </a:solidFill>
                <a:latin typeface="Times New Roman"/>
                <a:ea typeface="Times New Roman"/>
                <a:cs typeface="Times New Roman"/>
                <a:sym typeface="Times New Roman"/>
              </a:rPr>
              <a:t>by 2030</a:t>
            </a:r>
            <a:r>
              <a:rPr lang="fr-FR" sz="1400" b="0" i="0" u="none">
                <a:solidFill>
                  <a:schemeClr val="dk1"/>
                </a:solidFill>
                <a:latin typeface="Times New Roman"/>
                <a:ea typeface="Times New Roman"/>
                <a:cs typeface="Times New Roman"/>
                <a:sym typeface="Times New Roman"/>
              </a:rPr>
              <a:t>.</a:t>
            </a:r>
            <a:endParaRPr/>
          </a:p>
        </p:txBody>
      </p:sp>
      <p:sp>
        <p:nvSpPr>
          <p:cNvPr id="809" name="Google Shape;809;p9"/>
          <p:cNvSpPr txBox="1"/>
          <p:nvPr/>
        </p:nvSpPr>
        <p:spPr>
          <a:xfrm>
            <a:off x="198437" y="3476625"/>
            <a:ext cx="2390775"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past perfect </a:t>
            </a:r>
            <a:r>
              <a:rPr lang="fr-FR" sz="1400" b="0" i="0" u="none">
                <a:solidFill>
                  <a:srgbClr val="000000"/>
                </a:solidFill>
                <a:latin typeface="Times New Roman"/>
                <a:ea typeface="Times New Roman"/>
                <a:cs typeface="Times New Roman"/>
                <a:sym typeface="Times New Roman"/>
              </a:rPr>
              <a:t>to describe …</a:t>
            </a:r>
            <a:endParaRPr/>
          </a:p>
        </p:txBody>
      </p:sp>
      <p:sp>
        <p:nvSpPr>
          <p:cNvPr id="810" name="Google Shape;810;p9"/>
          <p:cNvSpPr txBox="1"/>
          <p:nvPr/>
        </p:nvSpPr>
        <p:spPr>
          <a:xfrm>
            <a:off x="3341687" y="3479800"/>
            <a:ext cx="2390775"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present perfect </a:t>
            </a:r>
            <a:r>
              <a:rPr lang="fr-FR" sz="1400" b="0" i="0" u="none">
                <a:solidFill>
                  <a:srgbClr val="000000"/>
                </a:solidFill>
                <a:latin typeface="Times New Roman"/>
                <a:ea typeface="Times New Roman"/>
                <a:cs typeface="Times New Roman"/>
                <a:sym typeface="Times New Roman"/>
              </a:rPr>
              <a:t>to talk about …</a:t>
            </a:r>
            <a:endParaRPr/>
          </a:p>
        </p:txBody>
      </p:sp>
      <p:sp>
        <p:nvSpPr>
          <p:cNvPr id="811" name="Google Shape;811;p9"/>
          <p:cNvSpPr txBox="1"/>
          <p:nvPr/>
        </p:nvSpPr>
        <p:spPr>
          <a:xfrm>
            <a:off x="6196012" y="3433762"/>
            <a:ext cx="2390775" cy="5238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400"/>
              <a:buFont typeface="Times New Roman"/>
              <a:buNone/>
            </a:pPr>
            <a:r>
              <a:rPr lang="fr-FR" sz="1400" b="0" i="0" u="none">
                <a:solidFill>
                  <a:srgbClr val="000000"/>
                </a:solidFill>
                <a:latin typeface="Times New Roman"/>
                <a:ea typeface="Times New Roman"/>
                <a:cs typeface="Times New Roman"/>
                <a:sym typeface="Times New Roman"/>
              </a:rPr>
              <a:t>We use the </a:t>
            </a:r>
            <a:r>
              <a:rPr lang="fr-FR" sz="1400" b="0" i="0" u="none">
                <a:solidFill>
                  <a:srgbClr val="CC0067"/>
                </a:solidFill>
                <a:latin typeface="Times New Roman"/>
                <a:ea typeface="Times New Roman"/>
                <a:cs typeface="Times New Roman"/>
                <a:sym typeface="Times New Roman"/>
              </a:rPr>
              <a:t>future perfect </a:t>
            </a:r>
            <a:r>
              <a:rPr lang="fr-FR" sz="1400" b="0" i="0" u="none">
                <a:solidFill>
                  <a:srgbClr val="000000"/>
                </a:solidFill>
                <a:latin typeface="Times New Roman"/>
                <a:ea typeface="Times New Roman"/>
                <a:cs typeface="Times New Roman"/>
                <a:sym typeface="Times New Roman"/>
              </a:rPr>
              <a:t>to talk about …</a:t>
            </a:r>
            <a:endParaRPr/>
          </a:p>
        </p:txBody>
      </p:sp>
      <p:sp>
        <p:nvSpPr>
          <p:cNvPr id="812" name="Google Shape;812;p9"/>
          <p:cNvSpPr/>
          <p:nvPr/>
        </p:nvSpPr>
        <p:spPr>
          <a:xfrm>
            <a:off x="1012825" y="2471737"/>
            <a:ext cx="339725" cy="358775"/>
          </a:xfrm>
          <a:custGeom>
            <a:avLst/>
            <a:gdLst/>
            <a:ahLst/>
            <a:cxnLst/>
            <a:rect l="l" t="t" r="r" b="b"/>
            <a:pathLst>
              <a:path w="339725" h="358775" extrusionOk="0">
                <a:moveTo>
                  <a:pt x="52584" y="113638"/>
                </a:moveTo>
                <a:lnTo>
                  <a:pt x="110603" y="58699"/>
                </a:lnTo>
                <a:lnTo>
                  <a:pt x="169863" y="121282"/>
                </a:lnTo>
                <a:lnTo>
                  <a:pt x="229122" y="58699"/>
                </a:lnTo>
                <a:lnTo>
                  <a:pt x="287141" y="113638"/>
                </a:lnTo>
                <a:lnTo>
                  <a:pt x="224883" y="179388"/>
                </a:lnTo>
                <a:lnTo>
                  <a:pt x="287141" y="245137"/>
                </a:lnTo>
                <a:lnTo>
                  <a:pt x="229122" y="300076"/>
                </a:lnTo>
                <a:lnTo>
                  <a:pt x="169863" y="237493"/>
                </a:lnTo>
                <a:lnTo>
                  <a:pt x="110603" y="300076"/>
                </a:lnTo>
                <a:lnTo>
                  <a:pt x="52584" y="245137"/>
                </a:lnTo>
                <a:lnTo>
                  <a:pt x="114842" y="179388"/>
                </a:lnTo>
                <a:lnTo>
                  <a:pt x="52584" y="113638"/>
                </a:lnTo>
                <a:close/>
              </a:path>
            </a:pathLst>
          </a:custGeom>
          <a:solidFill>
            <a:schemeClr val="accent2"/>
          </a:solidFill>
          <a:ln w="25400" cap="flat" cmpd="sng">
            <a:solidFill>
              <a:srgbClr val="8BAD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3" name="Google Shape;813;p9"/>
          <p:cNvSpPr/>
          <p:nvPr/>
        </p:nvSpPr>
        <p:spPr>
          <a:xfrm>
            <a:off x="1951037" y="2452687"/>
            <a:ext cx="339725" cy="358775"/>
          </a:xfrm>
          <a:custGeom>
            <a:avLst/>
            <a:gdLst/>
            <a:ahLst/>
            <a:cxnLst/>
            <a:rect l="l" t="t" r="r" b="b"/>
            <a:pathLst>
              <a:path w="339725" h="358775" extrusionOk="0">
                <a:moveTo>
                  <a:pt x="52584" y="113638"/>
                </a:moveTo>
                <a:lnTo>
                  <a:pt x="110603" y="58699"/>
                </a:lnTo>
                <a:lnTo>
                  <a:pt x="169863" y="121282"/>
                </a:lnTo>
                <a:lnTo>
                  <a:pt x="229122" y="58699"/>
                </a:lnTo>
                <a:lnTo>
                  <a:pt x="287141" y="113638"/>
                </a:lnTo>
                <a:lnTo>
                  <a:pt x="224883" y="179388"/>
                </a:lnTo>
                <a:lnTo>
                  <a:pt x="287141" y="245137"/>
                </a:lnTo>
                <a:lnTo>
                  <a:pt x="229122" y="300076"/>
                </a:lnTo>
                <a:lnTo>
                  <a:pt x="169863" y="237493"/>
                </a:lnTo>
                <a:lnTo>
                  <a:pt x="110603" y="300076"/>
                </a:lnTo>
                <a:lnTo>
                  <a:pt x="52584" y="245137"/>
                </a:lnTo>
                <a:lnTo>
                  <a:pt x="114842" y="179388"/>
                </a:lnTo>
                <a:lnTo>
                  <a:pt x="52584" y="113638"/>
                </a:lnTo>
                <a:close/>
              </a:path>
            </a:pathLst>
          </a:custGeom>
          <a:solidFill>
            <a:srgbClr val="FFDE7A"/>
          </a:solidFill>
          <a:ln w="25400" cap="flat" cmpd="sng">
            <a:solidFill>
              <a:srgbClr val="8BAD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4" name="Google Shape;814;p9"/>
          <p:cNvSpPr txBox="1"/>
          <p:nvPr/>
        </p:nvSpPr>
        <p:spPr>
          <a:xfrm>
            <a:off x="1360487" y="2830512"/>
            <a:ext cx="1404937" cy="3540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0000"/>
              </a:buClr>
              <a:buSzPts val="1400"/>
              <a:buFont typeface="Signika"/>
              <a:buNone/>
            </a:pPr>
            <a:r>
              <a:rPr lang="fr-FR" sz="1400" b="1" i="0" u="none">
                <a:solidFill>
                  <a:srgbClr val="FF0000"/>
                </a:solidFill>
                <a:latin typeface="Signika"/>
                <a:ea typeface="Signika"/>
                <a:cs typeface="Signika"/>
                <a:sym typeface="Signika"/>
              </a:rPr>
              <a:t>Past Perfect</a:t>
            </a:r>
            <a:endParaRPr/>
          </a:p>
        </p:txBody>
      </p:sp>
      <p:sp>
        <p:nvSpPr>
          <p:cNvPr id="815" name="Google Shape;815;p9"/>
          <p:cNvSpPr/>
          <p:nvPr/>
        </p:nvSpPr>
        <p:spPr>
          <a:xfrm>
            <a:off x="3546475" y="2479675"/>
            <a:ext cx="339725" cy="358775"/>
          </a:xfrm>
          <a:custGeom>
            <a:avLst/>
            <a:gdLst/>
            <a:ahLst/>
            <a:cxnLst/>
            <a:rect l="l" t="t" r="r" b="b"/>
            <a:pathLst>
              <a:path w="339725" h="358775" extrusionOk="0">
                <a:moveTo>
                  <a:pt x="52584" y="113638"/>
                </a:moveTo>
                <a:lnTo>
                  <a:pt x="110603" y="58699"/>
                </a:lnTo>
                <a:lnTo>
                  <a:pt x="169863" y="121282"/>
                </a:lnTo>
                <a:lnTo>
                  <a:pt x="229122" y="58699"/>
                </a:lnTo>
                <a:lnTo>
                  <a:pt x="287141" y="113638"/>
                </a:lnTo>
                <a:lnTo>
                  <a:pt x="224883" y="179388"/>
                </a:lnTo>
                <a:lnTo>
                  <a:pt x="287141" y="245137"/>
                </a:lnTo>
                <a:lnTo>
                  <a:pt x="229122" y="300076"/>
                </a:lnTo>
                <a:lnTo>
                  <a:pt x="169863" y="237493"/>
                </a:lnTo>
                <a:lnTo>
                  <a:pt x="110603" y="300076"/>
                </a:lnTo>
                <a:lnTo>
                  <a:pt x="52584" y="245137"/>
                </a:lnTo>
                <a:lnTo>
                  <a:pt x="114842" y="179388"/>
                </a:lnTo>
                <a:lnTo>
                  <a:pt x="52584" y="113638"/>
                </a:lnTo>
                <a:close/>
              </a:path>
            </a:pathLst>
          </a:custGeom>
          <a:solidFill>
            <a:srgbClr val="00FFFF"/>
          </a:solidFill>
          <a:ln w="25400" cap="flat" cmpd="sng">
            <a:solidFill>
              <a:srgbClr val="8BAD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6" name="Google Shape;816;p9"/>
          <p:cNvSpPr txBox="1"/>
          <p:nvPr/>
        </p:nvSpPr>
        <p:spPr>
          <a:xfrm>
            <a:off x="3730625" y="2830512"/>
            <a:ext cx="1728787" cy="37623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0000"/>
              </a:buClr>
              <a:buSzPts val="1400"/>
              <a:buFont typeface="Signika"/>
              <a:buNone/>
            </a:pPr>
            <a:r>
              <a:rPr lang="fr-FR" sz="1400" b="1" i="0" u="none">
                <a:solidFill>
                  <a:srgbClr val="FF0000"/>
                </a:solidFill>
                <a:latin typeface="Signika"/>
                <a:ea typeface="Signika"/>
                <a:cs typeface="Signika"/>
                <a:sym typeface="Signika"/>
              </a:rPr>
              <a:t>Present </a:t>
            </a:r>
            <a:r>
              <a:rPr lang="fr-FR" b="1">
                <a:solidFill>
                  <a:srgbClr val="FF0000"/>
                </a:solidFill>
                <a:latin typeface="Signika"/>
                <a:ea typeface="Signika"/>
                <a:cs typeface="Signika"/>
                <a:sym typeface="Signika"/>
              </a:rPr>
              <a:t>perfect</a:t>
            </a:r>
            <a:endParaRPr/>
          </a:p>
        </p:txBody>
      </p:sp>
      <p:sp>
        <p:nvSpPr>
          <p:cNvPr id="817" name="Google Shape;817;p9"/>
          <p:cNvSpPr/>
          <p:nvPr/>
        </p:nvSpPr>
        <p:spPr>
          <a:xfrm>
            <a:off x="6599237" y="2471737"/>
            <a:ext cx="339725" cy="358775"/>
          </a:xfrm>
          <a:custGeom>
            <a:avLst/>
            <a:gdLst/>
            <a:ahLst/>
            <a:cxnLst/>
            <a:rect l="l" t="t" r="r" b="b"/>
            <a:pathLst>
              <a:path w="339725" h="358775" extrusionOk="0">
                <a:moveTo>
                  <a:pt x="52584" y="113638"/>
                </a:moveTo>
                <a:lnTo>
                  <a:pt x="110603" y="58699"/>
                </a:lnTo>
                <a:lnTo>
                  <a:pt x="169863" y="121282"/>
                </a:lnTo>
                <a:lnTo>
                  <a:pt x="229122" y="58699"/>
                </a:lnTo>
                <a:lnTo>
                  <a:pt x="287141" y="113638"/>
                </a:lnTo>
                <a:lnTo>
                  <a:pt x="224883" y="179388"/>
                </a:lnTo>
                <a:lnTo>
                  <a:pt x="287141" y="245137"/>
                </a:lnTo>
                <a:lnTo>
                  <a:pt x="229122" y="300076"/>
                </a:lnTo>
                <a:lnTo>
                  <a:pt x="169863" y="237493"/>
                </a:lnTo>
                <a:lnTo>
                  <a:pt x="110603" y="300076"/>
                </a:lnTo>
                <a:lnTo>
                  <a:pt x="52584" y="245137"/>
                </a:lnTo>
                <a:lnTo>
                  <a:pt x="114842" y="179388"/>
                </a:lnTo>
                <a:lnTo>
                  <a:pt x="52584" y="113638"/>
                </a:lnTo>
                <a:close/>
              </a:path>
            </a:pathLst>
          </a:custGeom>
          <a:solidFill>
            <a:srgbClr val="FFFF00"/>
          </a:solidFill>
          <a:ln w="25400" cap="flat" cmpd="sng">
            <a:solidFill>
              <a:srgbClr val="8BAD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8" name="Google Shape;818;p9"/>
          <p:cNvSpPr/>
          <p:nvPr/>
        </p:nvSpPr>
        <p:spPr>
          <a:xfrm>
            <a:off x="7518400" y="2479675"/>
            <a:ext cx="338137" cy="358775"/>
          </a:xfrm>
          <a:custGeom>
            <a:avLst/>
            <a:gdLst/>
            <a:ahLst/>
            <a:cxnLst/>
            <a:rect l="l" t="t" r="r" b="b"/>
            <a:pathLst>
              <a:path w="338138" h="358775" extrusionOk="0">
                <a:moveTo>
                  <a:pt x="52274" y="113442"/>
                </a:moveTo>
                <a:lnTo>
                  <a:pt x="110150" y="58895"/>
                </a:lnTo>
                <a:lnTo>
                  <a:pt x="169069" y="121410"/>
                </a:lnTo>
                <a:lnTo>
                  <a:pt x="227988" y="58895"/>
                </a:lnTo>
                <a:lnTo>
                  <a:pt x="285864" y="113442"/>
                </a:lnTo>
                <a:lnTo>
                  <a:pt x="223712" y="179388"/>
                </a:lnTo>
                <a:lnTo>
                  <a:pt x="285864" y="245333"/>
                </a:lnTo>
                <a:lnTo>
                  <a:pt x="227988" y="299880"/>
                </a:lnTo>
                <a:lnTo>
                  <a:pt x="169069" y="237365"/>
                </a:lnTo>
                <a:lnTo>
                  <a:pt x="110150" y="299880"/>
                </a:lnTo>
                <a:lnTo>
                  <a:pt x="52274" y="245333"/>
                </a:lnTo>
                <a:lnTo>
                  <a:pt x="114426" y="179388"/>
                </a:lnTo>
                <a:lnTo>
                  <a:pt x="52274" y="113442"/>
                </a:lnTo>
                <a:close/>
              </a:path>
            </a:pathLst>
          </a:custGeom>
          <a:solidFill>
            <a:srgbClr val="FF0000"/>
          </a:solidFill>
          <a:ln w="25400" cap="flat" cmpd="sng">
            <a:solidFill>
              <a:srgbClr val="8BAD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819" name="Google Shape;819;p9"/>
          <p:cNvSpPr txBox="1"/>
          <p:nvPr/>
        </p:nvSpPr>
        <p:spPr>
          <a:xfrm>
            <a:off x="6985000" y="2811462"/>
            <a:ext cx="1404937" cy="35401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FF0000"/>
              </a:buClr>
              <a:buSzPts val="1400"/>
              <a:buFont typeface="Signika"/>
              <a:buNone/>
            </a:pPr>
            <a:r>
              <a:rPr lang="fr-FR" sz="1400" b="1" i="0" u="none">
                <a:solidFill>
                  <a:srgbClr val="FF0000"/>
                </a:solidFill>
                <a:latin typeface="Signika"/>
                <a:ea typeface="Signika"/>
                <a:cs typeface="Signika"/>
                <a:sym typeface="Signika"/>
              </a:rPr>
              <a:t>Future perfect</a:t>
            </a:r>
            <a:endParaRPr/>
          </a:p>
        </p:txBody>
      </p:sp>
      <p:sp>
        <p:nvSpPr>
          <p:cNvPr id="820" name="Google Shape;820;p9"/>
          <p:cNvSpPr txBox="1"/>
          <p:nvPr/>
        </p:nvSpPr>
        <p:spPr>
          <a:xfrm>
            <a:off x="195262" y="4040187"/>
            <a:ext cx="2308225" cy="738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a completed action which happened before another action in the past.</a:t>
            </a:r>
            <a:endParaRPr/>
          </a:p>
        </p:txBody>
      </p:sp>
      <p:sp>
        <p:nvSpPr>
          <p:cNvPr id="821" name="Google Shape;821;p9"/>
          <p:cNvSpPr txBox="1"/>
          <p:nvPr/>
        </p:nvSpPr>
        <p:spPr>
          <a:xfrm>
            <a:off x="3341687" y="4040187"/>
            <a:ext cx="2306637" cy="738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a movement or trend which started in the past but is not yet finished.</a:t>
            </a:r>
            <a:endParaRPr/>
          </a:p>
        </p:txBody>
      </p:sp>
      <p:sp>
        <p:nvSpPr>
          <p:cNvPr id="822" name="Google Shape;822;p9"/>
          <p:cNvSpPr txBox="1"/>
          <p:nvPr/>
        </p:nvSpPr>
        <p:spPr>
          <a:xfrm>
            <a:off x="6196012" y="4040187"/>
            <a:ext cx="2532062" cy="738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FF0000"/>
              </a:buClr>
              <a:buSzPts val="1400"/>
              <a:buFont typeface="Times New Roman"/>
              <a:buNone/>
            </a:pPr>
            <a:r>
              <a:rPr lang="fr-FR" sz="1400" b="0" i="0" u="none">
                <a:solidFill>
                  <a:srgbClr val="FF0000"/>
                </a:solidFill>
                <a:latin typeface="Times New Roman"/>
                <a:ea typeface="Times New Roman"/>
                <a:cs typeface="Times New Roman"/>
                <a:sym typeface="Times New Roman"/>
              </a:rPr>
              <a:t>actions that will be completed or over before another action at a certain time in the future.</a:t>
            </a:r>
            <a:endParaRPr/>
          </a:p>
        </p:txBody>
      </p:sp>
      <p:pic>
        <p:nvPicPr>
          <p:cNvPr id="823" name="Google Shape;823;p9" descr="Mon Monde... - HELP!!!!!! - Wattpad"/>
          <p:cNvPicPr preferRelativeResize="0"/>
          <p:nvPr/>
        </p:nvPicPr>
        <p:blipFill rotWithShape="1">
          <a:blip r:embed="rId3">
            <a:alphaModFix/>
          </a:blip>
          <a:srcRect/>
          <a:stretch/>
        </p:blipFill>
        <p:spPr>
          <a:xfrm>
            <a:off x="2503487" y="3314700"/>
            <a:ext cx="441325" cy="725487"/>
          </a:xfrm>
          <a:prstGeom prst="rect">
            <a:avLst/>
          </a:prstGeom>
          <a:noFill/>
          <a:ln>
            <a:noFill/>
          </a:ln>
        </p:spPr>
      </p:pic>
      <p:pic>
        <p:nvPicPr>
          <p:cNvPr id="824" name="Google Shape;824;p9" descr="Mon Monde... - HELP!!!!!! - Wattpad"/>
          <p:cNvPicPr preferRelativeResize="0"/>
          <p:nvPr/>
        </p:nvPicPr>
        <p:blipFill rotWithShape="1">
          <a:blip r:embed="rId3">
            <a:alphaModFix/>
          </a:blip>
          <a:srcRect/>
          <a:stretch/>
        </p:blipFill>
        <p:spPr>
          <a:xfrm>
            <a:off x="8586787" y="3275012"/>
            <a:ext cx="441325" cy="725487"/>
          </a:xfrm>
          <a:prstGeom prst="rect">
            <a:avLst/>
          </a:prstGeom>
          <a:noFill/>
          <a:ln>
            <a:noFill/>
          </a:ln>
        </p:spPr>
      </p:pic>
      <p:pic>
        <p:nvPicPr>
          <p:cNvPr id="825" name="Google Shape;825;p9" descr="Mon Monde... - HELP!!!!!! - Wattpad"/>
          <p:cNvPicPr preferRelativeResize="0"/>
          <p:nvPr/>
        </p:nvPicPr>
        <p:blipFill rotWithShape="1">
          <a:blip r:embed="rId3">
            <a:alphaModFix/>
          </a:blip>
          <a:srcRect/>
          <a:stretch/>
        </p:blipFill>
        <p:spPr>
          <a:xfrm>
            <a:off x="5648325" y="3278187"/>
            <a:ext cx="441325" cy="725487"/>
          </a:xfrm>
          <a:prstGeom prst="rect">
            <a:avLst/>
          </a:prstGeom>
          <a:noFill/>
          <a:ln>
            <a:noFill/>
          </a:ln>
        </p:spPr>
      </p:pic>
      <p:sp>
        <p:nvSpPr>
          <p:cNvPr id="826" name="Google Shape;826;p9"/>
          <p:cNvSpPr txBox="1"/>
          <p:nvPr/>
        </p:nvSpPr>
        <p:spPr>
          <a:xfrm>
            <a:off x="8229600" y="4824412"/>
            <a:ext cx="685800" cy="3079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Times New Roman"/>
              <a:buNone/>
            </a:pPr>
            <a:r>
              <a:rPr lang="fr-FR" sz="1400" b="0" i="0" u="none">
                <a:solidFill>
                  <a:schemeClr val="dk1"/>
                </a:solidFill>
                <a:latin typeface="Times New Roman"/>
                <a:ea typeface="Times New Roman"/>
                <a:cs typeface="Times New Roman"/>
                <a:sym typeface="Times New Roman"/>
              </a:rPr>
              <a:t>9</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
                                        </p:tgtEl>
                                        <p:attrNameLst>
                                          <p:attrName>style.visibility</p:attrName>
                                        </p:attrNameLst>
                                      </p:cBhvr>
                                      <p:to>
                                        <p:strVal val="visible"/>
                                      </p:to>
                                    </p:set>
                                    <p:animEffect transition="in" filter="fade">
                                      <p:cBhvr>
                                        <p:cTn id="7" dur="1000"/>
                                        <p:tgtEl>
                                          <p:spTgt spid="8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1"/>
                                        </p:tgtEl>
                                        <p:attrNameLst>
                                          <p:attrName>style.visibility</p:attrName>
                                        </p:attrNameLst>
                                      </p:cBhvr>
                                      <p:to>
                                        <p:strVal val="visible"/>
                                      </p:to>
                                    </p:set>
                                    <p:animEffect transition="in" filter="fade">
                                      <p:cBhvr>
                                        <p:cTn id="12" dur="1000"/>
                                        <p:tgtEl>
                                          <p:spTgt spid="8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2"/>
                                        </p:tgtEl>
                                        <p:attrNameLst>
                                          <p:attrName>style.visibility</p:attrName>
                                        </p:attrNameLst>
                                      </p:cBhvr>
                                      <p:to>
                                        <p:strVal val="visible"/>
                                      </p:to>
                                    </p:set>
                                    <p:animEffect transition="in" filter="fade">
                                      <p:cBhvr>
                                        <p:cTn id="17" dur="1000"/>
                                        <p:tgtEl>
                                          <p:spTgt spid="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88"/>
          <p:cNvSpPr txBox="1">
            <a:spLocks noGrp="1"/>
          </p:cNvSpPr>
          <p:nvPr>
            <p:ph type="title"/>
          </p:nvPr>
        </p:nvSpPr>
        <p:spPr>
          <a:xfrm>
            <a:off x="628650" y="274637"/>
            <a:ext cx="7886700" cy="4295775"/>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SzPts val="3600"/>
              <a:buNone/>
            </a:pPr>
            <a:r>
              <a:rPr lang="fr-FR" sz="2400" b="0" i="0" u="none">
                <a:solidFill>
                  <a:schemeClr val="dk1"/>
                </a:solidFill>
                <a:latin typeface="Times New Roman"/>
                <a:ea typeface="Times New Roman"/>
                <a:cs typeface="Times New Roman"/>
                <a:sym typeface="Times New Roman"/>
              </a:rPr>
              <a:t>If the brand had been committed to ethical marketing, it ....... in trouble.</a:t>
            </a:r>
            <a:br>
              <a:rPr lang="fr-FR" sz="2400" b="0" i="0" u="none">
                <a:solidFill>
                  <a:schemeClr val="dk1"/>
                </a:solidFill>
                <a:latin typeface="Times New Roman"/>
                <a:ea typeface="Times New Roman"/>
                <a:cs typeface="Times New Roman"/>
                <a:sym typeface="Times New Roman"/>
              </a:rPr>
            </a:b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a. would not have been  </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b. would not had been</a:t>
            </a:r>
            <a:br>
              <a:rPr lang="fr-FR" sz="2400" b="0" i="0" u="none">
                <a:solidFill>
                  <a:schemeClr val="dk1"/>
                </a:solidFill>
                <a:latin typeface="Times New Roman"/>
                <a:ea typeface="Times New Roman"/>
                <a:cs typeface="Times New Roman"/>
                <a:sym typeface="Times New Roman"/>
              </a:rPr>
            </a:br>
            <a:r>
              <a:rPr lang="fr-FR" sz="2400" b="0" i="0" u="none">
                <a:solidFill>
                  <a:schemeClr val="dk1"/>
                </a:solidFill>
                <a:latin typeface="Times New Roman"/>
                <a:ea typeface="Times New Roman"/>
                <a:cs typeface="Times New Roman"/>
                <a:sym typeface="Times New Roman"/>
              </a:rPr>
              <a:t>c. would not be</a:t>
            </a:r>
            <a:br>
              <a:rPr lang="fr-FR" sz="3600" b="0" i="0" u="none">
                <a:solidFill>
                  <a:schemeClr val="dk1"/>
                </a:solidFill>
                <a:latin typeface="Times New Roman"/>
                <a:ea typeface="Times New Roman"/>
                <a:cs typeface="Times New Roman"/>
                <a:sym typeface="Times New Roman"/>
              </a:rPr>
            </a:br>
            <a:endParaRPr/>
          </a:p>
        </p:txBody>
      </p:sp>
      <p:sp>
        <p:nvSpPr>
          <p:cNvPr id="1717" name="Google Shape;1717;p88"/>
          <p:cNvSpPr txBox="1"/>
          <p:nvPr/>
        </p:nvSpPr>
        <p:spPr>
          <a:xfrm>
            <a:off x="4178300" y="2022475"/>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718" name="Google Shape;1718;p88"/>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64</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7"/>
                                        </p:tgtEl>
                                        <p:attrNameLst>
                                          <p:attrName>style.visibility</p:attrName>
                                        </p:attrNameLst>
                                      </p:cBhvr>
                                      <p:to>
                                        <p:strVal val="visible"/>
                                      </p:to>
                                    </p:set>
                                    <p:animEffect transition="in" filter="fade">
                                      <p:cBhvr>
                                        <p:cTn id="7" dur="500"/>
                                        <p:tgtEl>
                                          <p:spTgt spid="1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sp>
        <p:nvSpPr>
          <p:cNvPr id="1723" name="Google Shape;1723;p89"/>
          <p:cNvSpPr txBox="1">
            <a:spLocks noGrp="1"/>
          </p:cNvSpPr>
          <p:nvPr>
            <p:ph type="title"/>
          </p:nvPr>
        </p:nvSpPr>
        <p:spPr>
          <a:xfrm>
            <a:off x="696912" y="819150"/>
            <a:ext cx="7886700" cy="2952750"/>
          </a:xfrm>
          <a:prstGeom prst="rect">
            <a:avLst/>
          </a:prstGeom>
          <a:noFill/>
          <a:ln>
            <a:noFill/>
          </a:ln>
        </p:spPr>
        <p:txBody>
          <a:bodyPr spcFirstLastPara="1" wrap="square" lIns="91425" tIns="91425" rIns="91425" bIns="91425" anchor="ctr" anchorCtr="0">
            <a:normAutofit fontScale="90000"/>
          </a:bodyPr>
          <a:lstStyle/>
          <a:p>
            <a:pPr marL="0" lvl="0" indent="0" algn="l" rtl="0">
              <a:lnSpc>
                <a:spcPct val="100000"/>
              </a:lnSpc>
              <a:spcBef>
                <a:spcPts val="0"/>
              </a:spcBef>
              <a:spcAft>
                <a:spcPts val="0"/>
              </a:spcAft>
              <a:buSzPts val="3600"/>
              <a:buNone/>
            </a:pPr>
            <a:br>
              <a:rPr lang="fr-FR" sz="2000" b="0" i="0" u="none">
                <a:solidFill>
                  <a:schemeClr val="dk1"/>
                </a:solidFill>
                <a:latin typeface="Times New Roman"/>
                <a:ea typeface="Times New Roman"/>
                <a:cs typeface="Times New Roman"/>
                <a:sym typeface="Times New Roman"/>
              </a:rPr>
            </a:br>
            <a:br>
              <a:rPr lang="fr-FR" sz="2000" b="0" i="0" u="none">
                <a:solidFill>
                  <a:schemeClr val="dk1"/>
                </a:solidFill>
                <a:latin typeface="Times New Roman"/>
                <a:ea typeface="Times New Roman"/>
                <a:cs typeface="Times New Roman"/>
                <a:sym typeface="Times New Roman"/>
              </a:rPr>
            </a:br>
            <a:r>
              <a:rPr lang="fr-FR" sz="2000" b="0" i="0" u="none">
                <a:solidFill>
                  <a:schemeClr val="dk1"/>
                </a:solidFill>
                <a:latin typeface="Times New Roman"/>
                <a:ea typeface="Times New Roman"/>
                <a:cs typeface="Times New Roman"/>
                <a:sym typeface="Times New Roman"/>
              </a:rPr>
              <a:t>During our last meeting, the sales manager said: “Unless we reduce prices, we…………………. to defeat our rivals on the marketplace.</a:t>
            </a:r>
            <a:br>
              <a:rPr lang="fr-FR" sz="2000" b="0" i="0" u="none">
                <a:solidFill>
                  <a:schemeClr val="dk1"/>
                </a:solidFill>
                <a:latin typeface="Times New Roman"/>
                <a:ea typeface="Times New Roman"/>
                <a:cs typeface="Times New Roman"/>
                <a:sym typeface="Times New Roman"/>
              </a:rPr>
            </a:br>
            <a:br>
              <a:rPr lang="fr-FR" sz="2000" b="0" i="0" u="none">
                <a:solidFill>
                  <a:schemeClr val="dk1"/>
                </a:solidFill>
                <a:latin typeface="Times New Roman"/>
                <a:ea typeface="Times New Roman"/>
                <a:cs typeface="Times New Roman"/>
                <a:sym typeface="Times New Roman"/>
              </a:rPr>
            </a:br>
            <a:r>
              <a:rPr lang="fr-FR" sz="2000" b="0" i="0" u="none">
                <a:solidFill>
                  <a:schemeClr val="dk1"/>
                </a:solidFill>
                <a:latin typeface="Times New Roman"/>
                <a:ea typeface="Times New Roman"/>
                <a:cs typeface="Times New Roman"/>
                <a:sym typeface="Times New Roman"/>
              </a:rPr>
              <a:t>a. would not be able</a:t>
            </a:r>
            <a:br>
              <a:rPr lang="fr-FR" sz="2000" b="0" i="0" u="none">
                <a:solidFill>
                  <a:schemeClr val="dk1"/>
                </a:solidFill>
                <a:latin typeface="Times New Roman"/>
                <a:ea typeface="Times New Roman"/>
                <a:cs typeface="Times New Roman"/>
                <a:sym typeface="Times New Roman"/>
              </a:rPr>
            </a:br>
            <a:r>
              <a:rPr lang="fr-FR" sz="2000" b="0" i="0" u="none">
                <a:solidFill>
                  <a:schemeClr val="dk1"/>
                </a:solidFill>
                <a:latin typeface="Times New Roman"/>
                <a:ea typeface="Times New Roman"/>
                <a:cs typeface="Times New Roman"/>
                <a:sym typeface="Times New Roman"/>
              </a:rPr>
              <a:t>b. would not have been able </a:t>
            </a:r>
            <a:br>
              <a:rPr lang="fr-FR" sz="2000" b="0" i="0" u="none">
                <a:solidFill>
                  <a:schemeClr val="dk1"/>
                </a:solidFill>
                <a:latin typeface="Times New Roman"/>
                <a:ea typeface="Times New Roman"/>
                <a:cs typeface="Times New Roman"/>
                <a:sym typeface="Times New Roman"/>
              </a:rPr>
            </a:br>
            <a:r>
              <a:rPr lang="fr-FR" sz="2000" b="0" i="0" u="none">
                <a:solidFill>
                  <a:schemeClr val="dk1"/>
                </a:solidFill>
                <a:latin typeface="Times New Roman"/>
                <a:ea typeface="Times New Roman"/>
                <a:cs typeface="Times New Roman"/>
                <a:sym typeface="Times New Roman"/>
              </a:rPr>
              <a:t>c. will not be able</a:t>
            </a:r>
            <a:br>
              <a:rPr lang="fr-FR" sz="1800" b="0" i="0" u="none">
                <a:solidFill>
                  <a:schemeClr val="dk1"/>
                </a:solidFill>
                <a:latin typeface="Calibri"/>
                <a:ea typeface="Calibri"/>
                <a:cs typeface="Calibri"/>
                <a:sym typeface="Calibri"/>
              </a:rPr>
            </a:br>
            <a:r>
              <a:rPr lang="fr-FR" sz="1800" b="0" i="0" u="none">
                <a:solidFill>
                  <a:schemeClr val="dk1"/>
                </a:solidFill>
                <a:latin typeface="Calibri"/>
                <a:ea typeface="Calibri"/>
                <a:cs typeface="Calibri"/>
                <a:sym typeface="Calibri"/>
              </a:rPr>
              <a:t> </a:t>
            </a:r>
            <a:br>
              <a:rPr lang="fr-FR" sz="2600" b="0" i="0" u="none">
                <a:solidFill>
                  <a:schemeClr val="dk1"/>
                </a:solidFill>
                <a:latin typeface="Calibri"/>
                <a:ea typeface="Calibri"/>
                <a:cs typeface="Calibri"/>
                <a:sym typeface="Calibri"/>
              </a:rPr>
            </a:br>
            <a:endParaRPr/>
          </a:p>
        </p:txBody>
      </p:sp>
      <p:sp>
        <p:nvSpPr>
          <p:cNvPr id="1724" name="Google Shape;1724;p89"/>
          <p:cNvSpPr txBox="1"/>
          <p:nvPr/>
        </p:nvSpPr>
        <p:spPr>
          <a:xfrm>
            <a:off x="3394075" y="2836862"/>
            <a:ext cx="323850" cy="68421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8000"/>
              </a:buClr>
              <a:buSzPts val="2000"/>
              <a:buFont typeface="Arial"/>
              <a:buNone/>
            </a:pPr>
            <a:r>
              <a:rPr lang="fr-FR" sz="2000" b="0" i="0" u="none">
                <a:solidFill>
                  <a:srgbClr val="008000"/>
                </a:solidFill>
                <a:latin typeface="Arial"/>
                <a:ea typeface="Arial"/>
                <a:cs typeface="Arial"/>
                <a:sym typeface="Arial"/>
              </a:rPr>
              <a:t>✔ </a:t>
            </a:r>
            <a:endParaRPr/>
          </a:p>
        </p:txBody>
      </p:sp>
      <p:sp>
        <p:nvSpPr>
          <p:cNvPr id="1725" name="Google Shape;1725;p89"/>
          <p:cNvSpPr txBox="1"/>
          <p:nvPr/>
        </p:nvSpPr>
        <p:spPr>
          <a:xfrm>
            <a:off x="8620125" y="4865687"/>
            <a:ext cx="523875" cy="28416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a:solidFill>
                  <a:srgbClr val="000000"/>
                </a:solidFill>
                <a:latin typeface="Arial"/>
                <a:ea typeface="Arial"/>
                <a:cs typeface="Arial"/>
                <a:sym typeface="Arial"/>
              </a:rPr>
              <a:t>65</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24"/>
                                        </p:tgtEl>
                                        <p:attrNameLst>
                                          <p:attrName>style.visibility</p:attrName>
                                        </p:attrNameLst>
                                      </p:cBhvr>
                                      <p:to>
                                        <p:strVal val="visible"/>
                                      </p:to>
                                    </p:set>
                                    <p:anim calcmode="lin" valueType="num">
                                      <p:cBhvr additive="base">
                                        <p:cTn id="7" dur="500"/>
                                        <p:tgtEl>
                                          <p:spTgt spid="17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pic>
        <p:nvPicPr>
          <p:cNvPr id="1730" name="Google Shape;1730;p90" descr="Lauralton Hall on how to keep calm &amp; ace the admissions test"/>
          <p:cNvPicPr preferRelativeResize="0"/>
          <p:nvPr/>
        </p:nvPicPr>
        <p:blipFill rotWithShape="1">
          <a:blip r:embed="rId3">
            <a:alphaModFix/>
          </a:blip>
          <a:srcRect/>
          <a:stretch/>
        </p:blipFill>
        <p:spPr>
          <a:xfrm>
            <a:off x="4670425" y="0"/>
            <a:ext cx="4473575" cy="5143500"/>
          </a:xfrm>
          <a:prstGeom prst="rect">
            <a:avLst/>
          </a:prstGeom>
          <a:noFill/>
          <a:ln>
            <a:noFill/>
          </a:ln>
        </p:spPr>
      </p:pic>
      <p:pic>
        <p:nvPicPr>
          <p:cNvPr id="1731" name="Google Shape;1731;p90" descr="Ace the Test - YouTube"/>
          <p:cNvPicPr preferRelativeResize="0"/>
          <p:nvPr/>
        </p:nvPicPr>
        <p:blipFill rotWithShape="1">
          <a:blip r:embed="rId4">
            <a:alphaModFix/>
          </a:blip>
          <a:srcRect/>
          <a:stretch/>
        </p:blipFill>
        <p:spPr>
          <a:xfrm>
            <a:off x="152400" y="741363"/>
            <a:ext cx="4408488" cy="2484437"/>
          </a:xfrm>
          <a:prstGeom prst="rect">
            <a:avLst/>
          </a:prstGeom>
          <a:noFill/>
          <a:ln>
            <a:noFill/>
          </a:ln>
          <a:effectLst>
            <a:outerShdw blurRad="292100" dist="139700" dir="2700000" algn="tl" rotWithShape="0">
              <a:srgbClr val="333333">
                <a:alpha val="64705"/>
              </a:srgbClr>
            </a:outerShdw>
          </a:effectLst>
        </p:spPr>
      </p:pic>
      <p:sp>
        <p:nvSpPr>
          <p:cNvPr id="1732" name="Google Shape;1732;p90"/>
          <p:cNvSpPr/>
          <p:nvPr/>
        </p:nvSpPr>
        <p:spPr>
          <a:xfrm>
            <a:off x="326393" y="3873572"/>
            <a:ext cx="406072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fr-FR" sz="5400" b="1" i="0" u="none" strike="noStrike" cap="none">
                <a:solidFill>
                  <a:srgbClr val="FF0000"/>
                </a:solidFill>
                <a:latin typeface="Dancing Script"/>
                <a:ea typeface="Dancing Script"/>
                <a:cs typeface="Dancing Script"/>
                <a:sym typeface="Dancing Script"/>
              </a:rPr>
              <a:t>Good luck</a:t>
            </a:r>
            <a:endParaRPr/>
          </a:p>
        </p:txBody>
      </p:sp>
      <p:sp>
        <p:nvSpPr>
          <p:cNvPr id="1733" name="Google Shape;1733;p90"/>
          <p:cNvSpPr txBox="1"/>
          <p:nvPr/>
        </p:nvSpPr>
        <p:spPr>
          <a:xfrm>
            <a:off x="0" y="0"/>
            <a:ext cx="4670425" cy="5143500"/>
          </a:xfrm>
          <a:prstGeom prst="rect">
            <a:avLst/>
          </a:prstGeom>
          <a:gradFill>
            <a:gsLst>
              <a:gs pos="0">
                <a:srgbClr val="4E2C62"/>
              </a:gs>
              <a:gs pos="37197">
                <a:srgbClr val="654592"/>
              </a:gs>
              <a:gs pos="68206">
                <a:srgbClr val="B25DA3"/>
              </a:gs>
              <a:gs pos="100000">
                <a:srgbClr val="940065"/>
              </a:gs>
            </a:gsLst>
            <a:lin ang="2580000" scaled="0"/>
          </a:gradFill>
          <a:ln>
            <a:noFill/>
          </a:ln>
        </p:spPr>
        <p:txBody>
          <a:bodyPr spcFirstLastPara="1" wrap="square" lIns="71425" tIns="71425" rIns="71425" bIns="7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0"/>
                                        </p:tgtEl>
                                        <p:attrNameLst>
                                          <p:attrName>style.visibility</p:attrName>
                                        </p:attrNameLst>
                                      </p:cBhvr>
                                      <p:to>
                                        <p:strVal val="visible"/>
                                      </p:to>
                                    </p:set>
                                    <p:animEffect transition="in" filter="fade">
                                      <p:cBhvr>
                                        <p:cTn id="7" dur="1000"/>
                                        <p:tgtEl>
                                          <p:spTgt spid="17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33"/>
                                        </p:tgtEl>
                                        <p:attrNameLst>
                                          <p:attrName>style.visibility</p:attrName>
                                        </p:attrNameLst>
                                      </p:cBhvr>
                                      <p:to>
                                        <p:strVal val="visible"/>
                                      </p:to>
                                    </p:set>
                                    <p:animEffect transition="in" filter="fade">
                                      <p:cBhvr>
                                        <p:cTn id="11" dur="1000"/>
                                        <p:tgtEl>
                                          <p:spTgt spid="1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91" descr="Thank You GIF by Camtyox on DeviantArt"/>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pic>
        <p:nvPicPr>
          <p:cNvPr id="1739" name="Google Shape;1739;p91" descr="THANK YOU FOR YOU ATTENTION gif! on Make a GIF in 2020 | Thank you ..."/>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92"/>
          <p:cNvSpPr/>
          <p:nvPr/>
        </p:nvSpPr>
        <p:spPr>
          <a:xfrm>
            <a:off x="308575" y="2110085"/>
            <a:ext cx="5917005"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fr-FR" sz="5400" b="1" i="0" u="none" strike="noStrike" cap="none">
                <a:solidFill>
                  <a:srgbClr val="FF339A"/>
                </a:solidFill>
                <a:latin typeface="Arial"/>
                <a:ea typeface="Arial"/>
                <a:cs typeface="Arial"/>
                <a:sym typeface="Arial"/>
              </a:rPr>
              <a:t>ANY QUESTIONS</a:t>
            </a:r>
            <a:endParaRPr/>
          </a:p>
        </p:txBody>
      </p:sp>
      <p:pic>
        <p:nvPicPr>
          <p:cNvPr id="1745" name="Google Shape;1745;p92" descr="Question Mark Sticker by Who? Weekly for iOS &amp; Android | GIPHY"/>
          <p:cNvPicPr preferRelativeResize="0"/>
          <p:nvPr/>
        </p:nvPicPr>
        <p:blipFill rotWithShape="1">
          <a:blip r:embed="rId3">
            <a:alphaModFix/>
          </a:blip>
          <a:srcRect/>
          <a:stretch/>
        </p:blipFill>
        <p:spPr>
          <a:xfrm>
            <a:off x="5568950" y="844550"/>
            <a:ext cx="3454400" cy="3454400"/>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3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3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2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0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9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1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RETAIL STARTUP PITCH">
  <a:themeElements>
    <a:clrScheme name="Simple Light">
      <a:dk1>
        <a:srgbClr val="000000"/>
      </a:dk1>
      <a:lt1>
        <a:srgbClr val="FFFFFF"/>
      </a:lt1>
      <a:dk2>
        <a:srgbClr val="595959"/>
      </a:dk2>
      <a:lt2>
        <a:srgbClr val="EEEEEE"/>
      </a:lt2>
      <a:accent1>
        <a:srgbClr val="BEECFA"/>
      </a:accent1>
      <a:accent2>
        <a:srgbClr val="FF9ACD"/>
      </a:accent2>
      <a:accent3>
        <a:srgbClr val="FFDE7A"/>
      </a:accent3>
      <a:accent4>
        <a:srgbClr val="B677BD"/>
      </a:accent4>
      <a:accent5>
        <a:srgbClr val="9051AB"/>
      </a:accent5>
      <a:accent6>
        <a:srgbClr val="43434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6106</Words>
  <Application>Microsoft Office PowerPoint</Application>
  <PresentationFormat>On-screen Show (16:9)</PresentationFormat>
  <Paragraphs>736</Paragraphs>
  <Slides>94</Slides>
  <Notes>94</Notes>
  <HiddenSlides>0</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94</vt:i4>
      </vt:variant>
    </vt:vector>
  </HeadingPairs>
  <TitlesOfParts>
    <vt:vector size="118" baseType="lpstr">
      <vt:lpstr>Palatino Linotype</vt:lpstr>
      <vt:lpstr>Times New Roman</vt:lpstr>
      <vt:lpstr>Arial</vt:lpstr>
      <vt:lpstr>Kaushan Script</vt:lpstr>
      <vt:lpstr>Signika</vt:lpstr>
      <vt:lpstr>Dancing Script</vt:lpstr>
      <vt:lpstr>Calibri</vt:lpstr>
      <vt:lpstr>Open Sans</vt:lpstr>
      <vt:lpstr>Barlow</vt:lpstr>
      <vt:lpstr>Noto Sans Symbols</vt:lpstr>
      <vt:lpstr>3_RETAIL STARTUP PITCH</vt:lpstr>
      <vt:lpstr>7_RETAIL STARTUP PITCH</vt:lpstr>
      <vt:lpstr>8_RETAIL STARTUP PITCH</vt:lpstr>
      <vt:lpstr>6_RETAIL STARTUP PITCH</vt:lpstr>
      <vt:lpstr>4_RETAIL STARTUP PITCH</vt:lpstr>
      <vt:lpstr>2_RETAIL STARTUP PITCH</vt:lpstr>
      <vt:lpstr>11_RETAIL STARTUP PITCH</vt:lpstr>
      <vt:lpstr>5_RETAIL STARTUP PITCH</vt:lpstr>
      <vt:lpstr>RETAIL STARTUP PITCH</vt:lpstr>
      <vt:lpstr>1_RETAIL STARTUP PITCH</vt:lpstr>
      <vt:lpstr>13_RETAIL STARTUP PITCH</vt:lpstr>
      <vt:lpstr>12_RETAIL STARTUP PITCH</vt:lpstr>
      <vt:lpstr>10_RETAIL STARTUP PITCH</vt:lpstr>
      <vt:lpstr>9_RETAIL STARTUP PITCH</vt:lpstr>
      <vt:lpstr>PowerPoint Presentation</vt:lpstr>
      <vt:lpstr>LEARNING OUTCOMES</vt:lpstr>
      <vt:lpstr>OUTLINE</vt:lpstr>
      <vt:lpstr>Tenses </vt:lpstr>
      <vt:lpstr>Guess the Form and give examples</vt:lpstr>
      <vt:lpstr>Simple Tenses</vt:lpstr>
      <vt:lpstr>Signal words</vt:lpstr>
      <vt:lpstr>Guess the Form and give examples</vt:lpstr>
      <vt:lpstr>Perfect Tenses</vt:lpstr>
      <vt:lpstr>Signal words</vt:lpstr>
      <vt:lpstr>Simple and perfect tenses are used to describe charts </vt:lpstr>
      <vt:lpstr>PowerPoint Presentation</vt:lpstr>
      <vt:lpstr>Choose the right option</vt:lpstr>
      <vt:lpstr>The graph below shows how people buy music.  Put the verbs in italics in the correct form.</vt:lpstr>
      <vt:lpstr>A multiple line graph</vt:lpstr>
      <vt:lpstr>What do we call the following graphs</vt:lpstr>
      <vt:lpstr>Trends</vt:lpstr>
      <vt:lpstr>     Match the descriptions to the bar charts.  </vt:lpstr>
      <vt:lpstr>Passive </vt:lpstr>
      <vt:lpstr> Compare the following sentences </vt:lpstr>
      <vt:lpstr>PowerPoint Presentation</vt:lpstr>
      <vt:lpstr>PowerPoint Presentation</vt:lpstr>
      <vt:lpstr>The paragraph below  describes the process of making popcorn. Put the verbs in italics in the correct form. Note the use of sequencers to list the steps. </vt:lpstr>
      <vt:lpstr>Time Sequencers </vt:lpstr>
      <vt:lpstr>PowerPoint Presentation</vt:lpstr>
      <vt:lpstr>Conditionals </vt:lpstr>
      <vt:lpstr>If + ……….………+  ………….………</vt:lpstr>
      <vt:lpstr>Complete the Conditional sentences (Type I, II or III) by putting the verbs into the correct form.</vt:lpstr>
      <vt:lpstr>Choose the correct answer</vt:lpstr>
      <vt:lpstr>Mixed Conditional</vt:lpstr>
      <vt:lpstr>PowerPoint Presentation</vt:lpstr>
      <vt:lpstr>Complete the Mixed Conditional sentences by putting the verbs into the correct form.</vt:lpstr>
      <vt:lpstr>Try to make mixed sentences </vt:lpstr>
      <vt:lpstr>Future Perfect </vt:lpstr>
      <vt:lpstr>Time expressions</vt:lpstr>
      <vt:lpstr>WHAT’S THE DIFFERENCE BETWEEN THESE TWO TENSES?</vt:lpstr>
      <vt:lpstr>WHAT’S THE DIFFERENCE BETWEEN THESE TWO TENSES?</vt:lpstr>
      <vt:lpstr>Put the verbs into the correct form (Future perfect simple or Future Perfect Continuous </vt:lpstr>
      <vt:lpstr>Indirect Questions</vt:lpstr>
      <vt:lpstr>Direct Questions VS Indirect Questions</vt:lpstr>
      <vt:lpstr>PowerPoint Presentation</vt:lpstr>
      <vt:lpstr>Relative Clauses </vt:lpstr>
      <vt:lpstr>PowerPoint Presentation</vt:lpstr>
      <vt:lpstr>PowerPoint Presentation</vt:lpstr>
      <vt:lpstr>PowerPoint Presentation</vt:lpstr>
      <vt:lpstr>Complete the relative clauses using an appropriate relative pronoun. </vt:lpstr>
      <vt:lpstr>Idioms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Email Writing </vt:lpstr>
      <vt:lpstr>Study the following rules for writing effective emails. Decide which ones you think are most important:</vt:lpstr>
      <vt:lpstr>Quiz time</vt:lpstr>
      <vt:lpstr>PowerPoint Presentation</vt:lpstr>
      <vt:lpstr>PowerPoint Presentation</vt:lpstr>
      <vt:lpstr>PowerPoint Presentation</vt:lpstr>
      <vt:lpstr>PowerPoint Presentation</vt:lpstr>
      <vt:lpstr>Argumentative Essay </vt:lpstr>
      <vt:lpstr>PowerPoint Presentation</vt:lpstr>
      <vt:lpstr>Let us assess what you have just reviewed!</vt:lpstr>
      <vt:lpstr>        The main purpose of an argumentative essay is ..  a. To persuade your audience into believing your side of the argument.  b. To argue over a certain topic without considering the other side viewpoints  c. To argue about a topic until your opponent gets angry and leaves        </vt:lpstr>
      <vt:lpstr>       How many parts is an argumentative essay made of ..  a. 2  b. 3  c. 4  d. 5        </vt:lpstr>
      <vt:lpstr>          The introductory paragraph of an essay requires:   a. The topic, thesis, and main ideas  b. The topic, thesis, and supporting details  c. The reason for the essay, the topic, and thesis       </vt:lpstr>
      <vt:lpstr>      What is the information that supports the writer's reasoning?  a. topic b. claim c. conclusion d. evidence      </vt:lpstr>
      <vt:lpstr> The conclusion of an argumentative essay should:   a. include new facts &amp; more arguments.  b. have a restatement of the thesis and summarizes the arguments   c. never use a personal anecdote explaining how the topic personally affects the writer</vt:lpstr>
      <vt:lpstr>Which option below is an example of a thesis?  a. Deforestation is detrimental to our environment because species are losing their habitats, climate change, and fewer forests.  b. Deforestation can be good and bad for the environment.  c. Does deforestation hurt the environment?  </vt:lpstr>
      <vt:lpstr> The smooth, logical flow of sentences within a paragraph is called...  a. Paragraph deduction b. Paragraph coherence c. Paragraph personality  </vt:lpstr>
      <vt:lpstr> ……………..are the clue words for sequencing ..  a. Hence, Therefore, etc.  b. First, Next, Then, Finally, etc.  c. Main idea, Details, etc. </vt:lpstr>
      <vt:lpstr> the order of the sentences in a body paragraph should be ..  a. Evidence, explanation and topic sentence.  b. Explanation, evidence and topic sentence  c. Topic sentence, evidence, explanation.  d. Explanation, topic sentence ,evidence </vt:lpstr>
      <vt:lpstr> Nonetheless is a linking word to...  a. List an argument  b. Add more points  c. Contrast </vt:lpstr>
      <vt:lpstr> Which transition signals a conclusion?  a. In short  b. In addition  c. Henceforth </vt:lpstr>
      <vt:lpstr>PowerPoint Presentation</vt:lpstr>
      <vt:lpstr>By the end of 2050, sales …………………… However, in 2051, they ……………….  a. will drop/ will recover b. will drop/ will have recovered c. will have dropped /will recover  </vt:lpstr>
      <vt:lpstr>In 2007, the cost of an average house in the UK ……………….. £130,000. However, the price ……………… to almost £190,000 by 2008.  a. were/have risen b. was/has risen  c. was/had risen</vt:lpstr>
      <vt:lpstr> Which type of graph would be the most useful to show changes in a quantity over time.   a. Line graph b. Pie chart c. Bar graph</vt:lpstr>
      <vt:lpstr>Throughout the month of June, the value of the euro ______________ at a value of $1.37.                              </vt:lpstr>
      <vt:lpstr>      The number of visitors ……. 30,000 in March.      a. leveled off at b. dipped to c. peaked at       </vt:lpstr>
      <vt:lpstr> Traders .................. £10,000 in revenue since the traffic scheme was implemented.   a. had lost b. lost c. have lost</vt:lpstr>
      <vt:lpstr> To start primary fermentation, ......................... to the pulp.   a. they may either add yeast b. yeast may either be added c. you should add yeast</vt:lpstr>
      <vt:lpstr> The cocoa comes from the cacao tree. Once the pods are ripe and red, they …………… and the white cocoa beans ………………. Following a period of fermentation, they …………….. on a large tray so they can dry under the sun. Next, they …………….. into large sacks and …………. to the factory.   a. are harvested/ are removed/ are laid out/ are placed/ delivered b. are being harvest/ are being removed/ are laid out/ are placed/ are delivered c. have been harvested/ had been removed/ were laid out/ were placed/ were delivered </vt:lpstr>
      <vt:lpstr>If I …………..… for a newly washed and pressed uniform to be left in your office every morning, …………..… it instead of your own business clothes?  a. arranged/ will you wear b. arranged/ would you wear     c. will arrange/ will you wear </vt:lpstr>
      <vt:lpstr>…………………………………..  the latest iPhone if your company ………………………………….a refurbished one?  a. Would you have bought/ hadn’t provided b. Would you bought/ hadn’t provided  c. Will you buy/ has provided   </vt:lpstr>
      <vt:lpstr>If the brand had been committed to ethical marketing, it ....... in trouble.  a. would not have been   b. would not had been c. would not be </vt:lpstr>
      <vt:lpstr>  During our last meeting, the sales manager said: “Unless we reduce prices, we…………………. to defeat our rivals on the marketplace.  a. would not be able b. would not have been able  c. will not be able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MSI</cp:lastModifiedBy>
  <cp:revision>1</cp:revision>
  <dcterms:modified xsi:type="dcterms:W3CDTF">2022-05-13T08:08:22Z</dcterms:modified>
</cp:coreProperties>
</file>